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6" r:id="rId1"/>
  </p:sldMasterIdLst>
  <p:notesMasterIdLst>
    <p:notesMasterId r:id="rId2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7"/>
    <p:restoredTop sz="94678"/>
  </p:normalViewPr>
  <p:slideViewPr>
    <p:cSldViewPr snapToGrid="0">
      <p:cViewPr varScale="1">
        <p:scale>
          <a:sx n="157" d="100"/>
          <a:sy n="157" d="100"/>
        </p:scale>
        <p:origin x="560" y="1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4"/>
        <p:cNvGrpSpPr/>
        <p:nvPr/>
      </p:nvGrpSpPr>
      <p:grpSpPr>
        <a:xfrm>
          <a:off x="0" y="0"/>
          <a:ext cx="0" cy="0"/>
          <a:chOff x="0" y="0"/>
          <a:chExt cx="0" cy="0"/>
        </a:xfrm>
      </p:grpSpPr>
      <p:sp>
        <p:nvSpPr>
          <p:cNvPr id="975" name="Google Shape;975;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6" name="Google Shape;97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8"/>
        <p:cNvGrpSpPr/>
        <p:nvPr/>
      </p:nvGrpSpPr>
      <p:grpSpPr>
        <a:xfrm>
          <a:off x="0" y="0"/>
          <a:ext cx="0" cy="0"/>
          <a:chOff x="0" y="0"/>
          <a:chExt cx="0" cy="0"/>
        </a:xfrm>
      </p:grpSpPr>
      <p:sp>
        <p:nvSpPr>
          <p:cNvPr id="1059" name="Google Shape;1059;gcb34b05c22_0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0" name="Google Shape;1060;gcb34b05c22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6"/>
        <p:cNvGrpSpPr/>
        <p:nvPr/>
      </p:nvGrpSpPr>
      <p:grpSpPr>
        <a:xfrm>
          <a:off x="0" y="0"/>
          <a:ext cx="0" cy="0"/>
          <a:chOff x="0" y="0"/>
          <a:chExt cx="0" cy="0"/>
        </a:xfrm>
      </p:grpSpPr>
      <p:sp>
        <p:nvSpPr>
          <p:cNvPr id="1067" name="Google Shape;1067;gcb34b05c22_0_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8" name="Google Shape;1068;gcb34b05c22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4"/>
        <p:cNvGrpSpPr/>
        <p:nvPr/>
      </p:nvGrpSpPr>
      <p:grpSpPr>
        <a:xfrm>
          <a:off x="0" y="0"/>
          <a:ext cx="0" cy="0"/>
          <a:chOff x="0" y="0"/>
          <a:chExt cx="0" cy="0"/>
        </a:xfrm>
      </p:grpSpPr>
      <p:sp>
        <p:nvSpPr>
          <p:cNvPr id="1075" name="Google Shape;1075;gcb34b05c22_0_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6" name="Google Shape;1076;gcb34b05c22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2"/>
        <p:cNvGrpSpPr/>
        <p:nvPr/>
      </p:nvGrpSpPr>
      <p:grpSpPr>
        <a:xfrm>
          <a:off x="0" y="0"/>
          <a:ext cx="0" cy="0"/>
          <a:chOff x="0" y="0"/>
          <a:chExt cx="0" cy="0"/>
        </a:xfrm>
      </p:grpSpPr>
      <p:sp>
        <p:nvSpPr>
          <p:cNvPr id="1083" name="Google Shape;1083;gcb34b05c22_0_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4" name="Google Shape;1084;gcb34b05c22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0"/>
        <p:cNvGrpSpPr/>
        <p:nvPr/>
      </p:nvGrpSpPr>
      <p:grpSpPr>
        <a:xfrm>
          <a:off x="0" y="0"/>
          <a:ext cx="0" cy="0"/>
          <a:chOff x="0" y="0"/>
          <a:chExt cx="0" cy="0"/>
        </a:xfrm>
      </p:grpSpPr>
      <p:sp>
        <p:nvSpPr>
          <p:cNvPr id="1091" name="Google Shape;1091;gcb34b05c22_0_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2" name="Google Shape;1092;gcb34b05c22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8"/>
        <p:cNvGrpSpPr/>
        <p:nvPr/>
      </p:nvGrpSpPr>
      <p:grpSpPr>
        <a:xfrm>
          <a:off x="0" y="0"/>
          <a:ext cx="0" cy="0"/>
          <a:chOff x="0" y="0"/>
          <a:chExt cx="0" cy="0"/>
        </a:xfrm>
      </p:grpSpPr>
      <p:sp>
        <p:nvSpPr>
          <p:cNvPr id="1099" name="Google Shape;1099;gf5dc88c8bb_8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0" name="Google Shape;1100;gf5dc88c8bb_8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5"/>
        <p:cNvGrpSpPr/>
        <p:nvPr/>
      </p:nvGrpSpPr>
      <p:grpSpPr>
        <a:xfrm>
          <a:off x="0" y="0"/>
          <a:ext cx="0" cy="0"/>
          <a:chOff x="0" y="0"/>
          <a:chExt cx="0" cy="0"/>
        </a:xfrm>
      </p:grpSpPr>
      <p:sp>
        <p:nvSpPr>
          <p:cNvPr id="1106" name="Google Shape;1106;gf5dc88c8bb_3_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7" name="Google Shape;1107;gf5dc88c8bb_3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4"/>
        <p:cNvGrpSpPr/>
        <p:nvPr/>
      </p:nvGrpSpPr>
      <p:grpSpPr>
        <a:xfrm>
          <a:off x="0" y="0"/>
          <a:ext cx="0" cy="0"/>
          <a:chOff x="0" y="0"/>
          <a:chExt cx="0" cy="0"/>
        </a:xfrm>
      </p:grpSpPr>
      <p:sp>
        <p:nvSpPr>
          <p:cNvPr id="1115" name="Google Shape;1115;gb8ad8aa3d3_0_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6" name="Google Shape;1116;gb8ad8aa3d3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3"/>
        <p:cNvGrpSpPr/>
        <p:nvPr/>
      </p:nvGrpSpPr>
      <p:grpSpPr>
        <a:xfrm>
          <a:off x="0" y="0"/>
          <a:ext cx="0" cy="0"/>
          <a:chOff x="0" y="0"/>
          <a:chExt cx="0" cy="0"/>
        </a:xfrm>
      </p:grpSpPr>
      <p:sp>
        <p:nvSpPr>
          <p:cNvPr id="1124" name="Google Shape;1124;gf5dc88c8bb_6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5" name="Google Shape;1125;gf5dc88c8bb_6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Natcha will speak</a:t>
            </a:r>
            <a:endParaRPr/>
          </a:p>
          <a:p>
            <a:pPr marL="0" lvl="0" indent="0" algn="l" rtl="0">
              <a:spcBef>
                <a:spcPts val="0"/>
              </a:spcBef>
              <a:spcAft>
                <a:spcPts val="0"/>
              </a:spcAft>
              <a:buNone/>
            </a:pPr>
            <a:endParaRPr sz="1200">
              <a:solidFill>
                <a:srgbClr val="BDC1C6"/>
              </a:solidFill>
              <a:highlight>
                <a:srgbClr val="202124"/>
              </a:highlight>
            </a:endParaRPr>
          </a:p>
          <a:p>
            <a:pPr marL="0" lvl="0" indent="0" algn="l" rtl="0">
              <a:spcBef>
                <a:spcPts val="0"/>
              </a:spcBef>
              <a:spcAft>
                <a:spcPts val="0"/>
              </a:spcAft>
              <a:buNone/>
            </a:pPr>
            <a:endParaRPr sz="1200">
              <a:solidFill>
                <a:srgbClr val="BDC1C6"/>
              </a:solidFill>
              <a:highlight>
                <a:srgbClr val="202124"/>
              </a:highlight>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2"/>
        <p:cNvGrpSpPr/>
        <p:nvPr/>
      </p:nvGrpSpPr>
      <p:grpSpPr>
        <a:xfrm>
          <a:off x="0" y="0"/>
          <a:ext cx="0" cy="0"/>
          <a:chOff x="0" y="0"/>
          <a:chExt cx="0" cy="0"/>
        </a:xfrm>
      </p:grpSpPr>
      <p:sp>
        <p:nvSpPr>
          <p:cNvPr id="1133" name="Google Shape;1133;gf5dc88c8bb_8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4" name="Google Shape;1134;gf5dc88c8bb_8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1"/>
        <p:cNvGrpSpPr/>
        <p:nvPr/>
      </p:nvGrpSpPr>
      <p:grpSpPr>
        <a:xfrm>
          <a:off x="0" y="0"/>
          <a:ext cx="0" cy="0"/>
          <a:chOff x="0" y="0"/>
          <a:chExt cx="0" cy="0"/>
        </a:xfrm>
      </p:grpSpPr>
      <p:sp>
        <p:nvSpPr>
          <p:cNvPr id="982" name="Google Shape;982;gb8f66849e6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3" name="Google Shape;983;gb8f66849e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1"/>
        <p:cNvGrpSpPr/>
        <p:nvPr/>
      </p:nvGrpSpPr>
      <p:grpSpPr>
        <a:xfrm>
          <a:off x="0" y="0"/>
          <a:ext cx="0" cy="0"/>
          <a:chOff x="0" y="0"/>
          <a:chExt cx="0" cy="0"/>
        </a:xfrm>
      </p:grpSpPr>
      <p:sp>
        <p:nvSpPr>
          <p:cNvPr id="1142" name="Google Shape;1142;gb8ad8aa3d3_0_1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3" name="Google Shape;1143;gb8ad8aa3d3_0_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8"/>
        <p:cNvGrpSpPr/>
        <p:nvPr/>
      </p:nvGrpSpPr>
      <p:grpSpPr>
        <a:xfrm>
          <a:off x="0" y="0"/>
          <a:ext cx="0" cy="0"/>
          <a:chOff x="0" y="0"/>
          <a:chExt cx="0" cy="0"/>
        </a:xfrm>
      </p:grpSpPr>
      <p:sp>
        <p:nvSpPr>
          <p:cNvPr id="999" name="Google Shape;999;gb8ad8aa3d3_0_13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0" name="Google Shape;1000;gb8ad8aa3d3_0_13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7"/>
        <p:cNvGrpSpPr/>
        <p:nvPr/>
      </p:nvGrpSpPr>
      <p:grpSpPr>
        <a:xfrm>
          <a:off x="0" y="0"/>
          <a:ext cx="0" cy="0"/>
          <a:chOff x="0" y="0"/>
          <a:chExt cx="0" cy="0"/>
        </a:xfrm>
      </p:grpSpPr>
      <p:sp>
        <p:nvSpPr>
          <p:cNvPr id="1008" name="Google Shape;1008;gb8ad8aa3d3_0_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9" name="Google Shape;1009;gb8ad8aa3d3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https://www.honestbrandreviews.com/reviews/glossier-review/</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3"/>
        <p:cNvGrpSpPr/>
        <p:nvPr/>
      </p:nvGrpSpPr>
      <p:grpSpPr>
        <a:xfrm>
          <a:off x="0" y="0"/>
          <a:ext cx="0" cy="0"/>
          <a:chOff x="0" y="0"/>
          <a:chExt cx="0" cy="0"/>
        </a:xfrm>
      </p:grpSpPr>
      <p:sp>
        <p:nvSpPr>
          <p:cNvPr id="1014" name="Google Shape;1014;gf5dc88c8bb_4_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5" name="Google Shape;1015;gf5dc88c8bb_4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https://www.forbes.com/sites/pamdanziger/2018/11/07/5-keys-to-beauty-brand-glossiers-success/?sh=1f63e2e7417d</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9"/>
        <p:cNvGrpSpPr/>
        <p:nvPr/>
      </p:nvGrpSpPr>
      <p:grpSpPr>
        <a:xfrm>
          <a:off x="0" y="0"/>
          <a:ext cx="0" cy="0"/>
          <a:chOff x="0" y="0"/>
          <a:chExt cx="0" cy="0"/>
        </a:xfrm>
      </p:grpSpPr>
      <p:sp>
        <p:nvSpPr>
          <p:cNvPr id="1020" name="Google Shape;1020;gf5dc88c8bb_6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1" name="Google Shape;1021;gf5dc88c8bb_6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3"/>
        <p:cNvGrpSpPr/>
        <p:nvPr/>
      </p:nvGrpSpPr>
      <p:grpSpPr>
        <a:xfrm>
          <a:off x="0" y="0"/>
          <a:ext cx="0" cy="0"/>
          <a:chOff x="0" y="0"/>
          <a:chExt cx="0" cy="0"/>
        </a:xfrm>
      </p:grpSpPr>
      <p:sp>
        <p:nvSpPr>
          <p:cNvPr id="1034" name="Google Shape;1034;gcb34b05c22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5" name="Google Shape;1035;gcb34b05c2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2"/>
        <p:cNvGrpSpPr/>
        <p:nvPr/>
      </p:nvGrpSpPr>
      <p:grpSpPr>
        <a:xfrm>
          <a:off x="0" y="0"/>
          <a:ext cx="0" cy="0"/>
          <a:chOff x="0" y="0"/>
          <a:chExt cx="0" cy="0"/>
        </a:xfrm>
      </p:grpSpPr>
      <p:sp>
        <p:nvSpPr>
          <p:cNvPr id="1043" name="Google Shape;1043;gb8f064b1ff_1_3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4" name="Google Shape;1044;gb8f064b1ff_1_3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0"/>
        <p:cNvGrpSpPr/>
        <p:nvPr/>
      </p:nvGrpSpPr>
      <p:grpSpPr>
        <a:xfrm>
          <a:off x="0" y="0"/>
          <a:ext cx="0" cy="0"/>
          <a:chOff x="0" y="0"/>
          <a:chExt cx="0" cy="0"/>
        </a:xfrm>
      </p:grpSpPr>
      <p:sp>
        <p:nvSpPr>
          <p:cNvPr id="1051" name="Google Shape;1051;gcb34b05c22_0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2" name="Google Shape;1052;gcb34b05c22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11900" y="1386639"/>
            <a:ext cx="6196200" cy="1908300"/>
          </a:xfrm>
          <a:prstGeom prst="rect">
            <a:avLst/>
          </a:prstGeom>
        </p:spPr>
        <p:txBody>
          <a:bodyPr spcFirstLastPara="1" wrap="square" lIns="91425" tIns="91425" rIns="91425" bIns="91425" anchor="b" anchorCtr="0">
            <a:noAutofit/>
          </a:bodyPr>
          <a:lstStyle>
            <a:lvl1pPr lvl="0">
              <a:spcBef>
                <a:spcPts val="0"/>
              </a:spcBef>
              <a:spcAft>
                <a:spcPts val="0"/>
              </a:spcAft>
              <a:buSzPts val="5200"/>
              <a:buNone/>
              <a:defRPr sz="5500">
                <a:solidFill>
                  <a:schemeClr val="accent2"/>
                </a:solidFill>
                <a:latin typeface="Paytone One"/>
                <a:ea typeface="Paytone One"/>
                <a:cs typeface="Paytone One"/>
                <a:sym typeface="Paytone One"/>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711900" y="3294939"/>
            <a:ext cx="6196200" cy="4509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800"/>
              <a:buNone/>
              <a:defRPr>
                <a:solidFill>
                  <a:schemeClr val="accent2"/>
                </a:solidFill>
                <a:latin typeface="Questrial"/>
                <a:ea typeface="Questrial"/>
                <a:cs typeface="Questrial"/>
                <a:sym typeface="Questria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1" name="Google Shape;11;p2"/>
          <p:cNvSpPr/>
          <p:nvPr/>
        </p:nvSpPr>
        <p:spPr>
          <a:xfrm>
            <a:off x="7316550" y="0"/>
            <a:ext cx="1823700" cy="51435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 name="Google Shape;12;p2"/>
          <p:cNvGrpSpPr/>
          <p:nvPr/>
        </p:nvGrpSpPr>
        <p:grpSpPr>
          <a:xfrm>
            <a:off x="6725761" y="1349068"/>
            <a:ext cx="1173854" cy="2461458"/>
            <a:chOff x="6725761" y="1349068"/>
            <a:chExt cx="1173854" cy="2461458"/>
          </a:xfrm>
        </p:grpSpPr>
        <p:grpSp>
          <p:nvGrpSpPr>
            <p:cNvPr id="13" name="Google Shape;13;p2"/>
            <p:cNvGrpSpPr/>
            <p:nvPr/>
          </p:nvGrpSpPr>
          <p:grpSpPr>
            <a:xfrm rot="-5400000">
              <a:off x="6747803" y="1327027"/>
              <a:ext cx="1129770" cy="1173854"/>
              <a:chOff x="11" y="583339"/>
              <a:chExt cx="1129770" cy="1173854"/>
            </a:xfrm>
          </p:grpSpPr>
          <p:sp>
            <p:nvSpPr>
              <p:cNvPr id="14" name="Google Shape;14;p2"/>
              <p:cNvSpPr/>
              <p:nvPr/>
            </p:nvSpPr>
            <p:spPr>
              <a:xfrm>
                <a:off x="9686" y="583339"/>
                <a:ext cx="51388" cy="52830"/>
              </a:xfrm>
              <a:custGeom>
                <a:avLst/>
                <a:gdLst/>
                <a:ahLst/>
                <a:cxnLst/>
                <a:rect l="l" t="t" r="r" b="b"/>
                <a:pathLst>
                  <a:path w="1604" h="1649" extrusionOk="0">
                    <a:moveTo>
                      <a:pt x="802" y="0"/>
                    </a:moveTo>
                    <a:cubicBezTo>
                      <a:pt x="364" y="15"/>
                      <a:pt x="1" y="378"/>
                      <a:pt x="16" y="832"/>
                    </a:cubicBezTo>
                    <a:cubicBezTo>
                      <a:pt x="1" y="1270"/>
                      <a:pt x="364" y="1633"/>
                      <a:pt x="802" y="1648"/>
                    </a:cubicBezTo>
                    <a:cubicBezTo>
                      <a:pt x="1256" y="1633"/>
                      <a:pt x="1604" y="1270"/>
                      <a:pt x="1589" y="832"/>
                    </a:cubicBezTo>
                    <a:cubicBezTo>
                      <a:pt x="1604" y="378"/>
                      <a:pt x="1256" y="15"/>
                      <a:pt x="8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5" name="Google Shape;15;p2"/>
              <p:cNvSpPr/>
              <p:nvPr/>
            </p:nvSpPr>
            <p:spPr>
              <a:xfrm>
                <a:off x="277103" y="584524"/>
                <a:ext cx="50908" cy="50555"/>
              </a:xfrm>
              <a:custGeom>
                <a:avLst/>
                <a:gdLst/>
                <a:ahLst/>
                <a:cxnLst/>
                <a:rect l="l" t="t" r="r" b="b"/>
                <a:pathLst>
                  <a:path w="1589" h="1578" extrusionOk="0">
                    <a:moveTo>
                      <a:pt x="795" y="1"/>
                    </a:moveTo>
                    <a:cubicBezTo>
                      <a:pt x="398" y="1"/>
                      <a:pt x="1" y="265"/>
                      <a:pt x="1" y="795"/>
                    </a:cubicBezTo>
                    <a:cubicBezTo>
                      <a:pt x="1" y="1316"/>
                      <a:pt x="398" y="1577"/>
                      <a:pt x="795" y="1577"/>
                    </a:cubicBezTo>
                    <a:cubicBezTo>
                      <a:pt x="1192" y="1577"/>
                      <a:pt x="1589" y="1316"/>
                      <a:pt x="1589" y="795"/>
                    </a:cubicBezTo>
                    <a:cubicBezTo>
                      <a:pt x="1589" y="265"/>
                      <a:pt x="1192" y="1"/>
                      <a:pt x="7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6" name="Google Shape;16;p2"/>
              <p:cNvSpPr/>
              <p:nvPr/>
            </p:nvSpPr>
            <p:spPr>
              <a:xfrm>
                <a:off x="543559" y="583435"/>
                <a:ext cx="52349" cy="52734"/>
              </a:xfrm>
              <a:custGeom>
                <a:avLst/>
                <a:gdLst/>
                <a:ahLst/>
                <a:cxnLst/>
                <a:rect l="l" t="t" r="r" b="b"/>
                <a:pathLst>
                  <a:path w="1634" h="1646" extrusionOk="0">
                    <a:moveTo>
                      <a:pt x="817" y="1"/>
                    </a:moveTo>
                    <a:cubicBezTo>
                      <a:pt x="409" y="1"/>
                      <a:pt x="1" y="277"/>
                      <a:pt x="31" y="829"/>
                    </a:cubicBezTo>
                    <a:cubicBezTo>
                      <a:pt x="1" y="1267"/>
                      <a:pt x="364" y="1645"/>
                      <a:pt x="817" y="1645"/>
                    </a:cubicBezTo>
                    <a:cubicBezTo>
                      <a:pt x="1271" y="1645"/>
                      <a:pt x="1619" y="1267"/>
                      <a:pt x="1604" y="829"/>
                    </a:cubicBezTo>
                    <a:cubicBezTo>
                      <a:pt x="1634" y="277"/>
                      <a:pt x="1226" y="1"/>
                      <a:pt x="8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7" name="Google Shape;17;p2"/>
              <p:cNvSpPr/>
              <p:nvPr/>
            </p:nvSpPr>
            <p:spPr>
              <a:xfrm>
                <a:off x="810752" y="583435"/>
                <a:ext cx="52093" cy="52734"/>
              </a:xfrm>
              <a:custGeom>
                <a:avLst/>
                <a:gdLst/>
                <a:ahLst/>
                <a:cxnLst/>
                <a:rect l="l" t="t" r="r" b="b"/>
                <a:pathLst>
                  <a:path w="1626" h="1646" extrusionOk="0">
                    <a:moveTo>
                      <a:pt x="815" y="1"/>
                    </a:moveTo>
                    <a:cubicBezTo>
                      <a:pt x="408" y="1"/>
                      <a:pt x="0" y="277"/>
                      <a:pt x="23" y="829"/>
                    </a:cubicBezTo>
                    <a:cubicBezTo>
                      <a:pt x="8" y="1267"/>
                      <a:pt x="371" y="1645"/>
                      <a:pt x="809" y="1645"/>
                    </a:cubicBezTo>
                    <a:cubicBezTo>
                      <a:pt x="1263" y="1645"/>
                      <a:pt x="1626" y="1267"/>
                      <a:pt x="1596" y="829"/>
                    </a:cubicBezTo>
                    <a:cubicBezTo>
                      <a:pt x="1626" y="277"/>
                      <a:pt x="1221" y="1"/>
                      <a:pt x="8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8" name="Google Shape;18;p2"/>
              <p:cNvSpPr/>
              <p:nvPr/>
            </p:nvSpPr>
            <p:spPr>
              <a:xfrm>
                <a:off x="1078874" y="584524"/>
                <a:ext cx="50427" cy="50555"/>
              </a:xfrm>
              <a:custGeom>
                <a:avLst/>
                <a:gdLst/>
                <a:ahLst/>
                <a:cxnLst/>
                <a:rect l="l" t="t" r="r" b="b"/>
                <a:pathLst>
                  <a:path w="1574" h="1578" extrusionOk="0">
                    <a:moveTo>
                      <a:pt x="787" y="1"/>
                    </a:moveTo>
                    <a:cubicBezTo>
                      <a:pt x="394" y="1"/>
                      <a:pt x="1" y="265"/>
                      <a:pt x="1" y="795"/>
                    </a:cubicBezTo>
                    <a:cubicBezTo>
                      <a:pt x="1" y="1316"/>
                      <a:pt x="394" y="1577"/>
                      <a:pt x="787" y="1577"/>
                    </a:cubicBezTo>
                    <a:cubicBezTo>
                      <a:pt x="1180" y="1577"/>
                      <a:pt x="1574" y="1316"/>
                      <a:pt x="1574" y="795"/>
                    </a:cubicBezTo>
                    <a:cubicBezTo>
                      <a:pt x="1574" y="265"/>
                      <a:pt x="1180" y="1"/>
                      <a:pt x="78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9" name="Google Shape;19;p2"/>
              <p:cNvSpPr/>
              <p:nvPr/>
            </p:nvSpPr>
            <p:spPr>
              <a:xfrm>
                <a:off x="1933" y="863347"/>
                <a:ext cx="59141" cy="53310"/>
              </a:xfrm>
              <a:custGeom>
                <a:avLst/>
                <a:gdLst/>
                <a:ahLst/>
                <a:cxnLst/>
                <a:rect l="l" t="t" r="r" b="b"/>
                <a:pathLst>
                  <a:path w="1846" h="1664" extrusionOk="0">
                    <a:moveTo>
                      <a:pt x="1044" y="0"/>
                    </a:moveTo>
                    <a:cubicBezTo>
                      <a:pt x="1" y="61"/>
                      <a:pt x="1" y="1603"/>
                      <a:pt x="1044" y="1663"/>
                    </a:cubicBezTo>
                    <a:cubicBezTo>
                      <a:pt x="1483" y="1648"/>
                      <a:pt x="1846" y="1270"/>
                      <a:pt x="1831" y="832"/>
                    </a:cubicBezTo>
                    <a:cubicBezTo>
                      <a:pt x="1846" y="393"/>
                      <a:pt x="1498" y="15"/>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0" name="Google Shape;20;p2"/>
              <p:cNvSpPr/>
              <p:nvPr/>
            </p:nvSpPr>
            <p:spPr>
              <a:xfrm>
                <a:off x="268870" y="863827"/>
                <a:ext cx="59141" cy="50459"/>
              </a:xfrm>
              <a:custGeom>
                <a:avLst/>
                <a:gdLst/>
                <a:ahLst/>
                <a:cxnLst/>
                <a:rect l="l" t="t" r="r" b="b"/>
                <a:pathLst>
                  <a:path w="1846" h="1575" extrusionOk="0">
                    <a:moveTo>
                      <a:pt x="1059" y="0"/>
                    </a:moveTo>
                    <a:cubicBezTo>
                      <a:pt x="364" y="0"/>
                      <a:pt x="1" y="817"/>
                      <a:pt x="485" y="1331"/>
                    </a:cubicBezTo>
                    <a:cubicBezTo>
                      <a:pt x="642" y="1499"/>
                      <a:pt x="842" y="1574"/>
                      <a:pt x="1040" y="1574"/>
                    </a:cubicBezTo>
                    <a:cubicBezTo>
                      <a:pt x="1432" y="1574"/>
                      <a:pt x="1816" y="1279"/>
                      <a:pt x="1846" y="817"/>
                    </a:cubicBezTo>
                    <a:cubicBezTo>
                      <a:pt x="1846" y="378"/>
                      <a:pt x="1498" y="0"/>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1" name="Google Shape;21;p2"/>
              <p:cNvSpPr/>
              <p:nvPr/>
            </p:nvSpPr>
            <p:spPr>
              <a:xfrm>
                <a:off x="536287" y="863827"/>
                <a:ext cx="59141" cy="50459"/>
              </a:xfrm>
              <a:custGeom>
                <a:avLst/>
                <a:gdLst/>
                <a:ahLst/>
                <a:cxnLst/>
                <a:rect l="l" t="t" r="r" b="b"/>
                <a:pathLst>
                  <a:path w="1846" h="1575" extrusionOk="0">
                    <a:moveTo>
                      <a:pt x="1044" y="0"/>
                    </a:moveTo>
                    <a:cubicBezTo>
                      <a:pt x="349" y="0"/>
                      <a:pt x="1" y="817"/>
                      <a:pt x="470" y="1331"/>
                    </a:cubicBezTo>
                    <a:cubicBezTo>
                      <a:pt x="632" y="1499"/>
                      <a:pt x="836" y="1574"/>
                      <a:pt x="1035" y="1574"/>
                    </a:cubicBezTo>
                    <a:cubicBezTo>
                      <a:pt x="1430" y="1574"/>
                      <a:pt x="1811" y="1279"/>
                      <a:pt x="1831" y="817"/>
                    </a:cubicBezTo>
                    <a:cubicBezTo>
                      <a:pt x="1846" y="378"/>
                      <a:pt x="1483" y="0"/>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2" name="Google Shape;22;p2"/>
              <p:cNvSpPr/>
              <p:nvPr/>
            </p:nvSpPr>
            <p:spPr>
              <a:xfrm>
                <a:off x="803383" y="863827"/>
                <a:ext cx="58981" cy="50459"/>
              </a:xfrm>
              <a:custGeom>
                <a:avLst/>
                <a:gdLst/>
                <a:ahLst/>
                <a:cxnLst/>
                <a:rect l="l" t="t" r="r" b="b"/>
                <a:pathLst>
                  <a:path w="1841" h="1575" extrusionOk="0">
                    <a:moveTo>
                      <a:pt x="1021" y="0"/>
                    </a:moveTo>
                    <a:cubicBezTo>
                      <a:pt x="352" y="0"/>
                      <a:pt x="0" y="821"/>
                      <a:pt x="480" y="1331"/>
                    </a:cubicBezTo>
                    <a:cubicBezTo>
                      <a:pt x="637" y="1499"/>
                      <a:pt x="837" y="1574"/>
                      <a:pt x="1035" y="1574"/>
                    </a:cubicBezTo>
                    <a:cubicBezTo>
                      <a:pt x="1425" y="1574"/>
                      <a:pt x="1805" y="1279"/>
                      <a:pt x="1826" y="817"/>
                    </a:cubicBezTo>
                    <a:cubicBezTo>
                      <a:pt x="1841" y="378"/>
                      <a:pt x="1493" y="0"/>
                      <a:pt x="1039" y="0"/>
                    </a:cubicBezTo>
                    <a:cubicBezTo>
                      <a:pt x="1033" y="0"/>
                      <a:pt x="1027" y="0"/>
                      <a:pt x="102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3" name="Google Shape;23;p2"/>
              <p:cNvSpPr/>
              <p:nvPr/>
            </p:nvSpPr>
            <p:spPr>
              <a:xfrm>
                <a:off x="1070160" y="863827"/>
                <a:ext cx="59622" cy="50459"/>
              </a:xfrm>
              <a:custGeom>
                <a:avLst/>
                <a:gdLst/>
                <a:ahLst/>
                <a:cxnLst/>
                <a:rect l="l" t="t" r="r" b="b"/>
                <a:pathLst>
                  <a:path w="1861" h="1575" extrusionOk="0">
                    <a:moveTo>
                      <a:pt x="1059" y="0"/>
                    </a:moveTo>
                    <a:cubicBezTo>
                      <a:pt x="364" y="0"/>
                      <a:pt x="1" y="817"/>
                      <a:pt x="485" y="1331"/>
                    </a:cubicBezTo>
                    <a:cubicBezTo>
                      <a:pt x="647" y="1499"/>
                      <a:pt x="851" y="1574"/>
                      <a:pt x="1050" y="1574"/>
                    </a:cubicBezTo>
                    <a:cubicBezTo>
                      <a:pt x="1445" y="1574"/>
                      <a:pt x="1825" y="1279"/>
                      <a:pt x="1846" y="817"/>
                    </a:cubicBezTo>
                    <a:cubicBezTo>
                      <a:pt x="1861" y="378"/>
                      <a:pt x="1498" y="0"/>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4" name="Google Shape;24;p2"/>
              <p:cNvSpPr/>
              <p:nvPr/>
            </p:nvSpPr>
            <p:spPr>
              <a:xfrm>
                <a:off x="11" y="1143835"/>
                <a:ext cx="61063" cy="52830"/>
              </a:xfrm>
              <a:custGeom>
                <a:avLst/>
                <a:gdLst/>
                <a:ahLst/>
                <a:cxnLst/>
                <a:rect l="l" t="t" r="r" b="b"/>
                <a:pathLst>
                  <a:path w="1906" h="1649" extrusionOk="0">
                    <a:moveTo>
                      <a:pt x="1104" y="0"/>
                    </a:moveTo>
                    <a:cubicBezTo>
                      <a:pt x="0" y="0"/>
                      <a:pt x="0" y="1649"/>
                      <a:pt x="1104" y="1649"/>
                    </a:cubicBezTo>
                    <a:cubicBezTo>
                      <a:pt x="1558" y="1634"/>
                      <a:pt x="1906" y="1271"/>
                      <a:pt x="1891" y="832"/>
                    </a:cubicBezTo>
                    <a:cubicBezTo>
                      <a:pt x="1906" y="378"/>
                      <a:pt x="1558" y="16"/>
                      <a:pt x="11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5" name="Google Shape;25;p2"/>
              <p:cNvSpPr/>
              <p:nvPr/>
            </p:nvSpPr>
            <p:spPr>
              <a:xfrm>
                <a:off x="268870" y="1143835"/>
                <a:ext cx="59141" cy="50459"/>
              </a:xfrm>
              <a:custGeom>
                <a:avLst/>
                <a:gdLst/>
                <a:ahLst/>
                <a:cxnLst/>
                <a:rect l="l" t="t" r="r" b="b"/>
                <a:pathLst>
                  <a:path w="1846" h="1575" extrusionOk="0">
                    <a:moveTo>
                      <a:pt x="1059" y="0"/>
                    </a:moveTo>
                    <a:cubicBezTo>
                      <a:pt x="364" y="0"/>
                      <a:pt x="1" y="832"/>
                      <a:pt x="485" y="1331"/>
                    </a:cubicBezTo>
                    <a:cubicBezTo>
                      <a:pt x="648" y="1499"/>
                      <a:pt x="852" y="1575"/>
                      <a:pt x="1053" y="1575"/>
                    </a:cubicBezTo>
                    <a:cubicBezTo>
                      <a:pt x="1447" y="1575"/>
                      <a:pt x="1826" y="1283"/>
                      <a:pt x="1846" y="832"/>
                    </a:cubicBezTo>
                    <a:cubicBezTo>
                      <a:pt x="1846" y="378"/>
                      <a:pt x="1498" y="16"/>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6" name="Google Shape;26;p2"/>
              <p:cNvSpPr/>
              <p:nvPr/>
            </p:nvSpPr>
            <p:spPr>
              <a:xfrm>
                <a:off x="536287" y="1143835"/>
                <a:ext cx="59141" cy="50459"/>
              </a:xfrm>
              <a:custGeom>
                <a:avLst/>
                <a:gdLst/>
                <a:ahLst/>
                <a:cxnLst/>
                <a:rect l="l" t="t" r="r" b="b"/>
                <a:pathLst>
                  <a:path w="1846" h="1575" extrusionOk="0">
                    <a:moveTo>
                      <a:pt x="1044" y="0"/>
                    </a:moveTo>
                    <a:cubicBezTo>
                      <a:pt x="349" y="0"/>
                      <a:pt x="1" y="832"/>
                      <a:pt x="470" y="1331"/>
                    </a:cubicBezTo>
                    <a:cubicBezTo>
                      <a:pt x="633" y="1499"/>
                      <a:pt x="837" y="1575"/>
                      <a:pt x="1038" y="1575"/>
                    </a:cubicBezTo>
                    <a:cubicBezTo>
                      <a:pt x="1432" y="1575"/>
                      <a:pt x="1811" y="1283"/>
                      <a:pt x="1831" y="832"/>
                    </a:cubicBezTo>
                    <a:cubicBezTo>
                      <a:pt x="1846" y="378"/>
                      <a:pt x="1483" y="16"/>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7" name="Google Shape;27;p2"/>
              <p:cNvSpPr/>
              <p:nvPr/>
            </p:nvSpPr>
            <p:spPr>
              <a:xfrm>
                <a:off x="803223" y="1143835"/>
                <a:ext cx="59141" cy="50459"/>
              </a:xfrm>
              <a:custGeom>
                <a:avLst/>
                <a:gdLst/>
                <a:ahLst/>
                <a:cxnLst/>
                <a:rect l="l" t="t" r="r" b="b"/>
                <a:pathLst>
                  <a:path w="1846" h="1575" extrusionOk="0">
                    <a:moveTo>
                      <a:pt x="1044" y="0"/>
                    </a:moveTo>
                    <a:cubicBezTo>
                      <a:pt x="349" y="0"/>
                      <a:pt x="1" y="832"/>
                      <a:pt x="485" y="1331"/>
                    </a:cubicBezTo>
                    <a:cubicBezTo>
                      <a:pt x="643" y="1499"/>
                      <a:pt x="844" y="1575"/>
                      <a:pt x="1042" y="1575"/>
                    </a:cubicBezTo>
                    <a:cubicBezTo>
                      <a:pt x="1432" y="1575"/>
                      <a:pt x="1810" y="1283"/>
                      <a:pt x="1831" y="832"/>
                    </a:cubicBezTo>
                    <a:cubicBezTo>
                      <a:pt x="1846" y="378"/>
                      <a:pt x="1498" y="16"/>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8" name="Google Shape;28;p2"/>
              <p:cNvSpPr/>
              <p:nvPr/>
            </p:nvSpPr>
            <p:spPr>
              <a:xfrm>
                <a:off x="1070160" y="1143835"/>
                <a:ext cx="59622" cy="50459"/>
              </a:xfrm>
              <a:custGeom>
                <a:avLst/>
                <a:gdLst/>
                <a:ahLst/>
                <a:cxnLst/>
                <a:rect l="l" t="t" r="r" b="b"/>
                <a:pathLst>
                  <a:path w="1861" h="1575" extrusionOk="0">
                    <a:moveTo>
                      <a:pt x="1059" y="0"/>
                    </a:moveTo>
                    <a:cubicBezTo>
                      <a:pt x="364" y="0"/>
                      <a:pt x="1" y="832"/>
                      <a:pt x="485" y="1331"/>
                    </a:cubicBezTo>
                    <a:cubicBezTo>
                      <a:pt x="648" y="1499"/>
                      <a:pt x="852" y="1575"/>
                      <a:pt x="1053" y="1575"/>
                    </a:cubicBezTo>
                    <a:cubicBezTo>
                      <a:pt x="1447" y="1575"/>
                      <a:pt x="1825" y="1283"/>
                      <a:pt x="1846" y="832"/>
                    </a:cubicBezTo>
                    <a:cubicBezTo>
                      <a:pt x="1861" y="378"/>
                      <a:pt x="1498" y="16"/>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9" name="Google Shape;29;p2"/>
              <p:cNvSpPr/>
              <p:nvPr/>
            </p:nvSpPr>
            <p:spPr>
              <a:xfrm>
                <a:off x="1933" y="1424323"/>
                <a:ext cx="59141" cy="52830"/>
              </a:xfrm>
              <a:custGeom>
                <a:avLst/>
                <a:gdLst/>
                <a:ahLst/>
                <a:cxnLst/>
                <a:rect l="l" t="t" r="r" b="b"/>
                <a:pathLst>
                  <a:path w="1846" h="1649" extrusionOk="0">
                    <a:moveTo>
                      <a:pt x="1044" y="1"/>
                    </a:moveTo>
                    <a:cubicBezTo>
                      <a:pt x="1" y="46"/>
                      <a:pt x="1" y="1588"/>
                      <a:pt x="1044" y="1649"/>
                    </a:cubicBezTo>
                    <a:cubicBezTo>
                      <a:pt x="1498" y="1634"/>
                      <a:pt x="1846" y="1271"/>
                      <a:pt x="1831" y="817"/>
                    </a:cubicBezTo>
                    <a:cubicBezTo>
                      <a:pt x="1846" y="379"/>
                      <a:pt x="1498"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0" name="Google Shape;30;p2"/>
              <p:cNvSpPr/>
              <p:nvPr/>
            </p:nvSpPr>
            <p:spPr>
              <a:xfrm>
                <a:off x="268870" y="1424323"/>
                <a:ext cx="59141" cy="50459"/>
              </a:xfrm>
              <a:custGeom>
                <a:avLst/>
                <a:gdLst/>
                <a:ahLst/>
                <a:cxnLst/>
                <a:rect l="l" t="t" r="r" b="b"/>
                <a:pathLst>
                  <a:path w="1846" h="1575" extrusionOk="0">
                    <a:moveTo>
                      <a:pt x="1059" y="1"/>
                    </a:moveTo>
                    <a:cubicBezTo>
                      <a:pt x="364" y="1"/>
                      <a:pt x="1" y="832"/>
                      <a:pt x="485" y="1331"/>
                    </a:cubicBezTo>
                    <a:cubicBezTo>
                      <a:pt x="642" y="1499"/>
                      <a:pt x="842" y="1574"/>
                      <a:pt x="1040" y="1574"/>
                    </a:cubicBezTo>
                    <a:cubicBezTo>
                      <a:pt x="1432" y="1574"/>
                      <a:pt x="1816" y="1279"/>
                      <a:pt x="1846" y="817"/>
                    </a:cubicBezTo>
                    <a:cubicBezTo>
                      <a:pt x="1846" y="379"/>
                      <a:pt x="1498" y="1"/>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1" name="Google Shape;31;p2"/>
              <p:cNvSpPr/>
              <p:nvPr/>
            </p:nvSpPr>
            <p:spPr>
              <a:xfrm>
                <a:off x="536287" y="1424323"/>
                <a:ext cx="59141" cy="50459"/>
              </a:xfrm>
              <a:custGeom>
                <a:avLst/>
                <a:gdLst/>
                <a:ahLst/>
                <a:cxnLst/>
                <a:rect l="l" t="t" r="r" b="b"/>
                <a:pathLst>
                  <a:path w="1846" h="1575" extrusionOk="0">
                    <a:moveTo>
                      <a:pt x="1044" y="1"/>
                    </a:moveTo>
                    <a:cubicBezTo>
                      <a:pt x="349" y="1"/>
                      <a:pt x="1" y="832"/>
                      <a:pt x="470" y="1331"/>
                    </a:cubicBezTo>
                    <a:cubicBezTo>
                      <a:pt x="632" y="1499"/>
                      <a:pt x="836" y="1574"/>
                      <a:pt x="1035" y="1574"/>
                    </a:cubicBezTo>
                    <a:cubicBezTo>
                      <a:pt x="1430" y="1574"/>
                      <a:pt x="1811" y="1279"/>
                      <a:pt x="1831" y="817"/>
                    </a:cubicBezTo>
                    <a:cubicBezTo>
                      <a:pt x="1846" y="379"/>
                      <a:pt x="1483"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2" name="Google Shape;32;p2"/>
              <p:cNvSpPr/>
              <p:nvPr/>
            </p:nvSpPr>
            <p:spPr>
              <a:xfrm>
                <a:off x="803223" y="1424323"/>
                <a:ext cx="59141" cy="50459"/>
              </a:xfrm>
              <a:custGeom>
                <a:avLst/>
                <a:gdLst/>
                <a:ahLst/>
                <a:cxnLst/>
                <a:rect l="l" t="t" r="r" b="b"/>
                <a:pathLst>
                  <a:path w="1846" h="1575" extrusionOk="0">
                    <a:moveTo>
                      <a:pt x="1044" y="1"/>
                    </a:moveTo>
                    <a:cubicBezTo>
                      <a:pt x="364" y="1"/>
                      <a:pt x="1" y="817"/>
                      <a:pt x="485" y="1331"/>
                    </a:cubicBezTo>
                    <a:cubicBezTo>
                      <a:pt x="642" y="1499"/>
                      <a:pt x="842" y="1574"/>
                      <a:pt x="1040" y="1574"/>
                    </a:cubicBezTo>
                    <a:cubicBezTo>
                      <a:pt x="1430" y="1574"/>
                      <a:pt x="1810" y="1279"/>
                      <a:pt x="1831" y="817"/>
                    </a:cubicBezTo>
                    <a:cubicBezTo>
                      <a:pt x="1846" y="379"/>
                      <a:pt x="1498"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3" name="Google Shape;33;p2"/>
              <p:cNvSpPr/>
              <p:nvPr/>
            </p:nvSpPr>
            <p:spPr>
              <a:xfrm>
                <a:off x="1070160" y="1424323"/>
                <a:ext cx="59622" cy="50459"/>
              </a:xfrm>
              <a:custGeom>
                <a:avLst/>
                <a:gdLst/>
                <a:ahLst/>
                <a:cxnLst/>
                <a:rect l="l" t="t" r="r" b="b"/>
                <a:pathLst>
                  <a:path w="1861" h="1575" extrusionOk="0">
                    <a:moveTo>
                      <a:pt x="1059" y="1"/>
                    </a:moveTo>
                    <a:cubicBezTo>
                      <a:pt x="364" y="1"/>
                      <a:pt x="1" y="832"/>
                      <a:pt x="485" y="1331"/>
                    </a:cubicBezTo>
                    <a:cubicBezTo>
                      <a:pt x="647" y="1499"/>
                      <a:pt x="851" y="1574"/>
                      <a:pt x="1050" y="1574"/>
                    </a:cubicBezTo>
                    <a:cubicBezTo>
                      <a:pt x="1445" y="1574"/>
                      <a:pt x="1825" y="1279"/>
                      <a:pt x="1846" y="817"/>
                    </a:cubicBezTo>
                    <a:cubicBezTo>
                      <a:pt x="1861" y="379"/>
                      <a:pt x="1498" y="1"/>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4" name="Google Shape;34;p2"/>
              <p:cNvSpPr/>
              <p:nvPr/>
            </p:nvSpPr>
            <p:spPr>
              <a:xfrm>
                <a:off x="11" y="1704331"/>
                <a:ext cx="61063" cy="52862"/>
              </a:xfrm>
              <a:custGeom>
                <a:avLst/>
                <a:gdLst/>
                <a:ahLst/>
                <a:cxnLst/>
                <a:rect l="l" t="t" r="r" b="b"/>
                <a:pathLst>
                  <a:path w="1906" h="1650" extrusionOk="0">
                    <a:moveTo>
                      <a:pt x="1104" y="1"/>
                    </a:moveTo>
                    <a:cubicBezTo>
                      <a:pt x="0" y="1"/>
                      <a:pt x="0" y="1649"/>
                      <a:pt x="1104" y="1649"/>
                    </a:cubicBezTo>
                    <a:cubicBezTo>
                      <a:pt x="1558" y="1649"/>
                      <a:pt x="1906" y="1271"/>
                      <a:pt x="1891" y="833"/>
                    </a:cubicBezTo>
                    <a:cubicBezTo>
                      <a:pt x="1906" y="379"/>
                      <a:pt x="1558" y="16"/>
                      <a:pt x="11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5" name="Google Shape;35;p2"/>
              <p:cNvSpPr/>
              <p:nvPr/>
            </p:nvSpPr>
            <p:spPr>
              <a:xfrm>
                <a:off x="268870" y="1704331"/>
                <a:ext cx="59141" cy="50811"/>
              </a:xfrm>
              <a:custGeom>
                <a:avLst/>
                <a:gdLst/>
                <a:ahLst/>
                <a:cxnLst/>
                <a:rect l="l" t="t" r="r" b="b"/>
                <a:pathLst>
                  <a:path w="1846" h="1586" extrusionOk="0">
                    <a:moveTo>
                      <a:pt x="1059" y="1"/>
                    </a:moveTo>
                    <a:cubicBezTo>
                      <a:pt x="364" y="1"/>
                      <a:pt x="1" y="833"/>
                      <a:pt x="485" y="1332"/>
                    </a:cubicBezTo>
                    <a:cubicBezTo>
                      <a:pt x="650" y="1507"/>
                      <a:pt x="857" y="1585"/>
                      <a:pt x="1059" y="1585"/>
                    </a:cubicBezTo>
                    <a:cubicBezTo>
                      <a:pt x="1451" y="1585"/>
                      <a:pt x="1826" y="1291"/>
                      <a:pt x="1846" y="833"/>
                    </a:cubicBezTo>
                    <a:cubicBezTo>
                      <a:pt x="1846" y="379"/>
                      <a:pt x="1498" y="16"/>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6" name="Google Shape;36;p2"/>
              <p:cNvSpPr/>
              <p:nvPr/>
            </p:nvSpPr>
            <p:spPr>
              <a:xfrm>
                <a:off x="536287" y="1704331"/>
                <a:ext cx="59141" cy="50811"/>
              </a:xfrm>
              <a:custGeom>
                <a:avLst/>
                <a:gdLst/>
                <a:ahLst/>
                <a:cxnLst/>
                <a:rect l="l" t="t" r="r" b="b"/>
                <a:pathLst>
                  <a:path w="1846" h="1586" extrusionOk="0">
                    <a:moveTo>
                      <a:pt x="1044" y="1"/>
                    </a:moveTo>
                    <a:cubicBezTo>
                      <a:pt x="349" y="1"/>
                      <a:pt x="1" y="833"/>
                      <a:pt x="470" y="1332"/>
                    </a:cubicBezTo>
                    <a:cubicBezTo>
                      <a:pt x="635" y="1507"/>
                      <a:pt x="842" y="1585"/>
                      <a:pt x="1044" y="1585"/>
                    </a:cubicBezTo>
                    <a:cubicBezTo>
                      <a:pt x="1436" y="1585"/>
                      <a:pt x="1811" y="1291"/>
                      <a:pt x="1831" y="833"/>
                    </a:cubicBezTo>
                    <a:cubicBezTo>
                      <a:pt x="1846" y="379"/>
                      <a:pt x="1483" y="16"/>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7" name="Google Shape;37;p2"/>
              <p:cNvSpPr/>
              <p:nvPr/>
            </p:nvSpPr>
            <p:spPr>
              <a:xfrm>
                <a:off x="803223" y="1704331"/>
                <a:ext cx="59141" cy="50811"/>
              </a:xfrm>
              <a:custGeom>
                <a:avLst/>
                <a:gdLst/>
                <a:ahLst/>
                <a:cxnLst/>
                <a:rect l="l" t="t" r="r" b="b"/>
                <a:pathLst>
                  <a:path w="1846" h="1586" extrusionOk="0">
                    <a:moveTo>
                      <a:pt x="1044" y="1"/>
                    </a:moveTo>
                    <a:cubicBezTo>
                      <a:pt x="349" y="1"/>
                      <a:pt x="1" y="833"/>
                      <a:pt x="485" y="1332"/>
                    </a:cubicBezTo>
                    <a:cubicBezTo>
                      <a:pt x="644" y="1507"/>
                      <a:pt x="848" y="1585"/>
                      <a:pt x="1048" y="1585"/>
                    </a:cubicBezTo>
                    <a:cubicBezTo>
                      <a:pt x="1436" y="1585"/>
                      <a:pt x="1811" y="1291"/>
                      <a:pt x="1831" y="833"/>
                    </a:cubicBezTo>
                    <a:cubicBezTo>
                      <a:pt x="1846" y="379"/>
                      <a:pt x="1498" y="16"/>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8" name="Google Shape;38;p2"/>
              <p:cNvSpPr/>
              <p:nvPr/>
            </p:nvSpPr>
            <p:spPr>
              <a:xfrm>
                <a:off x="1070160" y="1704331"/>
                <a:ext cx="59622" cy="50811"/>
              </a:xfrm>
              <a:custGeom>
                <a:avLst/>
                <a:gdLst/>
                <a:ahLst/>
                <a:cxnLst/>
                <a:rect l="l" t="t" r="r" b="b"/>
                <a:pathLst>
                  <a:path w="1861" h="1586" extrusionOk="0">
                    <a:moveTo>
                      <a:pt x="1059" y="1"/>
                    </a:moveTo>
                    <a:cubicBezTo>
                      <a:pt x="364" y="1"/>
                      <a:pt x="1" y="833"/>
                      <a:pt x="485" y="1332"/>
                    </a:cubicBezTo>
                    <a:cubicBezTo>
                      <a:pt x="650" y="1507"/>
                      <a:pt x="857" y="1585"/>
                      <a:pt x="1059" y="1585"/>
                    </a:cubicBezTo>
                    <a:cubicBezTo>
                      <a:pt x="1451" y="1585"/>
                      <a:pt x="1826" y="1291"/>
                      <a:pt x="1846" y="833"/>
                    </a:cubicBezTo>
                    <a:cubicBezTo>
                      <a:pt x="1861" y="379"/>
                      <a:pt x="1498" y="16"/>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grpSp>
        <p:grpSp>
          <p:nvGrpSpPr>
            <p:cNvPr id="39" name="Google Shape;39;p2"/>
            <p:cNvGrpSpPr/>
            <p:nvPr/>
          </p:nvGrpSpPr>
          <p:grpSpPr>
            <a:xfrm rot="-5400000">
              <a:off x="6747803" y="2658714"/>
              <a:ext cx="1129770" cy="1173854"/>
              <a:chOff x="11" y="583339"/>
              <a:chExt cx="1129770" cy="1173854"/>
            </a:xfrm>
          </p:grpSpPr>
          <p:sp>
            <p:nvSpPr>
              <p:cNvPr id="40" name="Google Shape;40;p2"/>
              <p:cNvSpPr/>
              <p:nvPr/>
            </p:nvSpPr>
            <p:spPr>
              <a:xfrm>
                <a:off x="9686" y="583339"/>
                <a:ext cx="51388" cy="52830"/>
              </a:xfrm>
              <a:custGeom>
                <a:avLst/>
                <a:gdLst/>
                <a:ahLst/>
                <a:cxnLst/>
                <a:rect l="l" t="t" r="r" b="b"/>
                <a:pathLst>
                  <a:path w="1604" h="1649" extrusionOk="0">
                    <a:moveTo>
                      <a:pt x="802" y="0"/>
                    </a:moveTo>
                    <a:cubicBezTo>
                      <a:pt x="364" y="15"/>
                      <a:pt x="1" y="378"/>
                      <a:pt x="16" y="832"/>
                    </a:cubicBezTo>
                    <a:cubicBezTo>
                      <a:pt x="1" y="1270"/>
                      <a:pt x="364" y="1633"/>
                      <a:pt x="802" y="1648"/>
                    </a:cubicBezTo>
                    <a:cubicBezTo>
                      <a:pt x="1256" y="1633"/>
                      <a:pt x="1604" y="1270"/>
                      <a:pt x="1589" y="832"/>
                    </a:cubicBezTo>
                    <a:cubicBezTo>
                      <a:pt x="1604" y="378"/>
                      <a:pt x="1256" y="15"/>
                      <a:pt x="8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1" name="Google Shape;41;p2"/>
              <p:cNvSpPr/>
              <p:nvPr/>
            </p:nvSpPr>
            <p:spPr>
              <a:xfrm>
                <a:off x="277103" y="584524"/>
                <a:ext cx="50908" cy="50555"/>
              </a:xfrm>
              <a:custGeom>
                <a:avLst/>
                <a:gdLst/>
                <a:ahLst/>
                <a:cxnLst/>
                <a:rect l="l" t="t" r="r" b="b"/>
                <a:pathLst>
                  <a:path w="1589" h="1578" extrusionOk="0">
                    <a:moveTo>
                      <a:pt x="795" y="1"/>
                    </a:moveTo>
                    <a:cubicBezTo>
                      <a:pt x="398" y="1"/>
                      <a:pt x="1" y="265"/>
                      <a:pt x="1" y="795"/>
                    </a:cubicBezTo>
                    <a:cubicBezTo>
                      <a:pt x="1" y="1316"/>
                      <a:pt x="398" y="1577"/>
                      <a:pt x="795" y="1577"/>
                    </a:cubicBezTo>
                    <a:cubicBezTo>
                      <a:pt x="1192" y="1577"/>
                      <a:pt x="1589" y="1316"/>
                      <a:pt x="1589" y="795"/>
                    </a:cubicBezTo>
                    <a:cubicBezTo>
                      <a:pt x="1589" y="265"/>
                      <a:pt x="1192" y="1"/>
                      <a:pt x="7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2" name="Google Shape;42;p2"/>
              <p:cNvSpPr/>
              <p:nvPr/>
            </p:nvSpPr>
            <p:spPr>
              <a:xfrm>
                <a:off x="543559" y="583435"/>
                <a:ext cx="52349" cy="52734"/>
              </a:xfrm>
              <a:custGeom>
                <a:avLst/>
                <a:gdLst/>
                <a:ahLst/>
                <a:cxnLst/>
                <a:rect l="l" t="t" r="r" b="b"/>
                <a:pathLst>
                  <a:path w="1634" h="1646" extrusionOk="0">
                    <a:moveTo>
                      <a:pt x="817" y="1"/>
                    </a:moveTo>
                    <a:cubicBezTo>
                      <a:pt x="409" y="1"/>
                      <a:pt x="1" y="277"/>
                      <a:pt x="31" y="829"/>
                    </a:cubicBezTo>
                    <a:cubicBezTo>
                      <a:pt x="1" y="1267"/>
                      <a:pt x="364" y="1645"/>
                      <a:pt x="817" y="1645"/>
                    </a:cubicBezTo>
                    <a:cubicBezTo>
                      <a:pt x="1271" y="1645"/>
                      <a:pt x="1619" y="1267"/>
                      <a:pt x="1604" y="829"/>
                    </a:cubicBezTo>
                    <a:cubicBezTo>
                      <a:pt x="1634" y="277"/>
                      <a:pt x="1226" y="1"/>
                      <a:pt x="8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3" name="Google Shape;43;p2"/>
              <p:cNvSpPr/>
              <p:nvPr/>
            </p:nvSpPr>
            <p:spPr>
              <a:xfrm>
                <a:off x="810752" y="583435"/>
                <a:ext cx="52093" cy="52734"/>
              </a:xfrm>
              <a:custGeom>
                <a:avLst/>
                <a:gdLst/>
                <a:ahLst/>
                <a:cxnLst/>
                <a:rect l="l" t="t" r="r" b="b"/>
                <a:pathLst>
                  <a:path w="1626" h="1646" extrusionOk="0">
                    <a:moveTo>
                      <a:pt x="815" y="1"/>
                    </a:moveTo>
                    <a:cubicBezTo>
                      <a:pt x="408" y="1"/>
                      <a:pt x="0" y="277"/>
                      <a:pt x="23" y="829"/>
                    </a:cubicBezTo>
                    <a:cubicBezTo>
                      <a:pt x="8" y="1267"/>
                      <a:pt x="371" y="1645"/>
                      <a:pt x="809" y="1645"/>
                    </a:cubicBezTo>
                    <a:cubicBezTo>
                      <a:pt x="1263" y="1645"/>
                      <a:pt x="1626" y="1267"/>
                      <a:pt x="1596" y="829"/>
                    </a:cubicBezTo>
                    <a:cubicBezTo>
                      <a:pt x="1626" y="277"/>
                      <a:pt x="1221" y="1"/>
                      <a:pt x="8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4" name="Google Shape;44;p2"/>
              <p:cNvSpPr/>
              <p:nvPr/>
            </p:nvSpPr>
            <p:spPr>
              <a:xfrm>
                <a:off x="1078874" y="584524"/>
                <a:ext cx="50427" cy="50555"/>
              </a:xfrm>
              <a:custGeom>
                <a:avLst/>
                <a:gdLst/>
                <a:ahLst/>
                <a:cxnLst/>
                <a:rect l="l" t="t" r="r" b="b"/>
                <a:pathLst>
                  <a:path w="1574" h="1578" extrusionOk="0">
                    <a:moveTo>
                      <a:pt x="787" y="1"/>
                    </a:moveTo>
                    <a:cubicBezTo>
                      <a:pt x="394" y="1"/>
                      <a:pt x="1" y="265"/>
                      <a:pt x="1" y="795"/>
                    </a:cubicBezTo>
                    <a:cubicBezTo>
                      <a:pt x="1" y="1316"/>
                      <a:pt x="394" y="1577"/>
                      <a:pt x="787" y="1577"/>
                    </a:cubicBezTo>
                    <a:cubicBezTo>
                      <a:pt x="1180" y="1577"/>
                      <a:pt x="1574" y="1316"/>
                      <a:pt x="1574" y="795"/>
                    </a:cubicBezTo>
                    <a:cubicBezTo>
                      <a:pt x="1574" y="265"/>
                      <a:pt x="1180" y="1"/>
                      <a:pt x="78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5" name="Google Shape;45;p2"/>
              <p:cNvSpPr/>
              <p:nvPr/>
            </p:nvSpPr>
            <p:spPr>
              <a:xfrm>
                <a:off x="1933" y="863347"/>
                <a:ext cx="59141" cy="53310"/>
              </a:xfrm>
              <a:custGeom>
                <a:avLst/>
                <a:gdLst/>
                <a:ahLst/>
                <a:cxnLst/>
                <a:rect l="l" t="t" r="r" b="b"/>
                <a:pathLst>
                  <a:path w="1846" h="1664" extrusionOk="0">
                    <a:moveTo>
                      <a:pt x="1044" y="0"/>
                    </a:moveTo>
                    <a:cubicBezTo>
                      <a:pt x="1" y="61"/>
                      <a:pt x="1" y="1603"/>
                      <a:pt x="1044" y="1663"/>
                    </a:cubicBezTo>
                    <a:cubicBezTo>
                      <a:pt x="1483" y="1648"/>
                      <a:pt x="1846" y="1270"/>
                      <a:pt x="1831" y="832"/>
                    </a:cubicBezTo>
                    <a:cubicBezTo>
                      <a:pt x="1846" y="393"/>
                      <a:pt x="1498" y="15"/>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6" name="Google Shape;46;p2"/>
              <p:cNvSpPr/>
              <p:nvPr/>
            </p:nvSpPr>
            <p:spPr>
              <a:xfrm>
                <a:off x="268870" y="863827"/>
                <a:ext cx="59141" cy="50459"/>
              </a:xfrm>
              <a:custGeom>
                <a:avLst/>
                <a:gdLst/>
                <a:ahLst/>
                <a:cxnLst/>
                <a:rect l="l" t="t" r="r" b="b"/>
                <a:pathLst>
                  <a:path w="1846" h="1575" extrusionOk="0">
                    <a:moveTo>
                      <a:pt x="1059" y="0"/>
                    </a:moveTo>
                    <a:cubicBezTo>
                      <a:pt x="364" y="0"/>
                      <a:pt x="1" y="817"/>
                      <a:pt x="485" y="1331"/>
                    </a:cubicBezTo>
                    <a:cubicBezTo>
                      <a:pt x="642" y="1499"/>
                      <a:pt x="842" y="1574"/>
                      <a:pt x="1040" y="1574"/>
                    </a:cubicBezTo>
                    <a:cubicBezTo>
                      <a:pt x="1432" y="1574"/>
                      <a:pt x="1816" y="1279"/>
                      <a:pt x="1846" y="817"/>
                    </a:cubicBezTo>
                    <a:cubicBezTo>
                      <a:pt x="1846" y="378"/>
                      <a:pt x="1498" y="0"/>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7" name="Google Shape;47;p2"/>
              <p:cNvSpPr/>
              <p:nvPr/>
            </p:nvSpPr>
            <p:spPr>
              <a:xfrm>
                <a:off x="536287" y="863827"/>
                <a:ext cx="59141" cy="50459"/>
              </a:xfrm>
              <a:custGeom>
                <a:avLst/>
                <a:gdLst/>
                <a:ahLst/>
                <a:cxnLst/>
                <a:rect l="l" t="t" r="r" b="b"/>
                <a:pathLst>
                  <a:path w="1846" h="1575" extrusionOk="0">
                    <a:moveTo>
                      <a:pt x="1044" y="0"/>
                    </a:moveTo>
                    <a:cubicBezTo>
                      <a:pt x="349" y="0"/>
                      <a:pt x="1" y="817"/>
                      <a:pt x="470" y="1331"/>
                    </a:cubicBezTo>
                    <a:cubicBezTo>
                      <a:pt x="632" y="1499"/>
                      <a:pt x="836" y="1574"/>
                      <a:pt x="1035" y="1574"/>
                    </a:cubicBezTo>
                    <a:cubicBezTo>
                      <a:pt x="1430" y="1574"/>
                      <a:pt x="1811" y="1279"/>
                      <a:pt x="1831" y="817"/>
                    </a:cubicBezTo>
                    <a:cubicBezTo>
                      <a:pt x="1846" y="378"/>
                      <a:pt x="1483" y="0"/>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8" name="Google Shape;48;p2"/>
              <p:cNvSpPr/>
              <p:nvPr/>
            </p:nvSpPr>
            <p:spPr>
              <a:xfrm>
                <a:off x="803383" y="863827"/>
                <a:ext cx="58981" cy="50459"/>
              </a:xfrm>
              <a:custGeom>
                <a:avLst/>
                <a:gdLst/>
                <a:ahLst/>
                <a:cxnLst/>
                <a:rect l="l" t="t" r="r" b="b"/>
                <a:pathLst>
                  <a:path w="1841" h="1575" extrusionOk="0">
                    <a:moveTo>
                      <a:pt x="1021" y="0"/>
                    </a:moveTo>
                    <a:cubicBezTo>
                      <a:pt x="352" y="0"/>
                      <a:pt x="0" y="821"/>
                      <a:pt x="480" y="1331"/>
                    </a:cubicBezTo>
                    <a:cubicBezTo>
                      <a:pt x="637" y="1499"/>
                      <a:pt x="837" y="1574"/>
                      <a:pt x="1035" y="1574"/>
                    </a:cubicBezTo>
                    <a:cubicBezTo>
                      <a:pt x="1425" y="1574"/>
                      <a:pt x="1805" y="1279"/>
                      <a:pt x="1826" y="817"/>
                    </a:cubicBezTo>
                    <a:cubicBezTo>
                      <a:pt x="1841" y="378"/>
                      <a:pt x="1493" y="0"/>
                      <a:pt x="1039" y="0"/>
                    </a:cubicBezTo>
                    <a:cubicBezTo>
                      <a:pt x="1033" y="0"/>
                      <a:pt x="1027" y="0"/>
                      <a:pt x="102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9" name="Google Shape;49;p2"/>
              <p:cNvSpPr/>
              <p:nvPr/>
            </p:nvSpPr>
            <p:spPr>
              <a:xfrm>
                <a:off x="1070160" y="863827"/>
                <a:ext cx="59622" cy="50459"/>
              </a:xfrm>
              <a:custGeom>
                <a:avLst/>
                <a:gdLst/>
                <a:ahLst/>
                <a:cxnLst/>
                <a:rect l="l" t="t" r="r" b="b"/>
                <a:pathLst>
                  <a:path w="1861" h="1575" extrusionOk="0">
                    <a:moveTo>
                      <a:pt x="1059" y="0"/>
                    </a:moveTo>
                    <a:cubicBezTo>
                      <a:pt x="364" y="0"/>
                      <a:pt x="1" y="817"/>
                      <a:pt x="485" y="1331"/>
                    </a:cubicBezTo>
                    <a:cubicBezTo>
                      <a:pt x="647" y="1499"/>
                      <a:pt x="851" y="1574"/>
                      <a:pt x="1050" y="1574"/>
                    </a:cubicBezTo>
                    <a:cubicBezTo>
                      <a:pt x="1445" y="1574"/>
                      <a:pt x="1825" y="1279"/>
                      <a:pt x="1846" y="817"/>
                    </a:cubicBezTo>
                    <a:cubicBezTo>
                      <a:pt x="1861" y="378"/>
                      <a:pt x="1498" y="0"/>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0" name="Google Shape;50;p2"/>
              <p:cNvSpPr/>
              <p:nvPr/>
            </p:nvSpPr>
            <p:spPr>
              <a:xfrm>
                <a:off x="11" y="1143835"/>
                <a:ext cx="61063" cy="52830"/>
              </a:xfrm>
              <a:custGeom>
                <a:avLst/>
                <a:gdLst/>
                <a:ahLst/>
                <a:cxnLst/>
                <a:rect l="l" t="t" r="r" b="b"/>
                <a:pathLst>
                  <a:path w="1906" h="1649" extrusionOk="0">
                    <a:moveTo>
                      <a:pt x="1104" y="0"/>
                    </a:moveTo>
                    <a:cubicBezTo>
                      <a:pt x="0" y="0"/>
                      <a:pt x="0" y="1649"/>
                      <a:pt x="1104" y="1649"/>
                    </a:cubicBezTo>
                    <a:cubicBezTo>
                      <a:pt x="1558" y="1634"/>
                      <a:pt x="1906" y="1271"/>
                      <a:pt x="1891" y="832"/>
                    </a:cubicBezTo>
                    <a:cubicBezTo>
                      <a:pt x="1906" y="378"/>
                      <a:pt x="1558" y="16"/>
                      <a:pt x="11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1" name="Google Shape;51;p2"/>
              <p:cNvSpPr/>
              <p:nvPr/>
            </p:nvSpPr>
            <p:spPr>
              <a:xfrm>
                <a:off x="268870" y="1143835"/>
                <a:ext cx="59141" cy="50459"/>
              </a:xfrm>
              <a:custGeom>
                <a:avLst/>
                <a:gdLst/>
                <a:ahLst/>
                <a:cxnLst/>
                <a:rect l="l" t="t" r="r" b="b"/>
                <a:pathLst>
                  <a:path w="1846" h="1575" extrusionOk="0">
                    <a:moveTo>
                      <a:pt x="1059" y="0"/>
                    </a:moveTo>
                    <a:cubicBezTo>
                      <a:pt x="364" y="0"/>
                      <a:pt x="1" y="832"/>
                      <a:pt x="485" y="1331"/>
                    </a:cubicBezTo>
                    <a:cubicBezTo>
                      <a:pt x="648" y="1499"/>
                      <a:pt x="852" y="1575"/>
                      <a:pt x="1053" y="1575"/>
                    </a:cubicBezTo>
                    <a:cubicBezTo>
                      <a:pt x="1447" y="1575"/>
                      <a:pt x="1826" y="1283"/>
                      <a:pt x="1846" y="832"/>
                    </a:cubicBezTo>
                    <a:cubicBezTo>
                      <a:pt x="1846" y="378"/>
                      <a:pt x="1498" y="16"/>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2" name="Google Shape;52;p2"/>
              <p:cNvSpPr/>
              <p:nvPr/>
            </p:nvSpPr>
            <p:spPr>
              <a:xfrm>
                <a:off x="536287" y="1143835"/>
                <a:ext cx="59141" cy="50459"/>
              </a:xfrm>
              <a:custGeom>
                <a:avLst/>
                <a:gdLst/>
                <a:ahLst/>
                <a:cxnLst/>
                <a:rect l="l" t="t" r="r" b="b"/>
                <a:pathLst>
                  <a:path w="1846" h="1575" extrusionOk="0">
                    <a:moveTo>
                      <a:pt x="1044" y="0"/>
                    </a:moveTo>
                    <a:cubicBezTo>
                      <a:pt x="349" y="0"/>
                      <a:pt x="1" y="832"/>
                      <a:pt x="470" y="1331"/>
                    </a:cubicBezTo>
                    <a:cubicBezTo>
                      <a:pt x="633" y="1499"/>
                      <a:pt x="837" y="1575"/>
                      <a:pt x="1038" y="1575"/>
                    </a:cubicBezTo>
                    <a:cubicBezTo>
                      <a:pt x="1432" y="1575"/>
                      <a:pt x="1811" y="1283"/>
                      <a:pt x="1831" y="832"/>
                    </a:cubicBezTo>
                    <a:cubicBezTo>
                      <a:pt x="1846" y="378"/>
                      <a:pt x="1483" y="16"/>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3" name="Google Shape;53;p2"/>
              <p:cNvSpPr/>
              <p:nvPr/>
            </p:nvSpPr>
            <p:spPr>
              <a:xfrm>
                <a:off x="803223" y="1143835"/>
                <a:ext cx="59141" cy="50459"/>
              </a:xfrm>
              <a:custGeom>
                <a:avLst/>
                <a:gdLst/>
                <a:ahLst/>
                <a:cxnLst/>
                <a:rect l="l" t="t" r="r" b="b"/>
                <a:pathLst>
                  <a:path w="1846" h="1575" extrusionOk="0">
                    <a:moveTo>
                      <a:pt x="1044" y="0"/>
                    </a:moveTo>
                    <a:cubicBezTo>
                      <a:pt x="349" y="0"/>
                      <a:pt x="1" y="832"/>
                      <a:pt x="485" y="1331"/>
                    </a:cubicBezTo>
                    <a:cubicBezTo>
                      <a:pt x="643" y="1499"/>
                      <a:pt x="844" y="1575"/>
                      <a:pt x="1042" y="1575"/>
                    </a:cubicBezTo>
                    <a:cubicBezTo>
                      <a:pt x="1432" y="1575"/>
                      <a:pt x="1810" y="1283"/>
                      <a:pt x="1831" y="832"/>
                    </a:cubicBezTo>
                    <a:cubicBezTo>
                      <a:pt x="1846" y="378"/>
                      <a:pt x="1498" y="16"/>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4" name="Google Shape;54;p2"/>
              <p:cNvSpPr/>
              <p:nvPr/>
            </p:nvSpPr>
            <p:spPr>
              <a:xfrm>
                <a:off x="1070160" y="1143835"/>
                <a:ext cx="59622" cy="50459"/>
              </a:xfrm>
              <a:custGeom>
                <a:avLst/>
                <a:gdLst/>
                <a:ahLst/>
                <a:cxnLst/>
                <a:rect l="l" t="t" r="r" b="b"/>
                <a:pathLst>
                  <a:path w="1861" h="1575" extrusionOk="0">
                    <a:moveTo>
                      <a:pt x="1059" y="0"/>
                    </a:moveTo>
                    <a:cubicBezTo>
                      <a:pt x="364" y="0"/>
                      <a:pt x="1" y="832"/>
                      <a:pt x="485" y="1331"/>
                    </a:cubicBezTo>
                    <a:cubicBezTo>
                      <a:pt x="648" y="1499"/>
                      <a:pt x="852" y="1575"/>
                      <a:pt x="1053" y="1575"/>
                    </a:cubicBezTo>
                    <a:cubicBezTo>
                      <a:pt x="1447" y="1575"/>
                      <a:pt x="1825" y="1283"/>
                      <a:pt x="1846" y="832"/>
                    </a:cubicBezTo>
                    <a:cubicBezTo>
                      <a:pt x="1861" y="378"/>
                      <a:pt x="1498" y="16"/>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5" name="Google Shape;55;p2"/>
              <p:cNvSpPr/>
              <p:nvPr/>
            </p:nvSpPr>
            <p:spPr>
              <a:xfrm>
                <a:off x="1933" y="1424323"/>
                <a:ext cx="59141" cy="52830"/>
              </a:xfrm>
              <a:custGeom>
                <a:avLst/>
                <a:gdLst/>
                <a:ahLst/>
                <a:cxnLst/>
                <a:rect l="l" t="t" r="r" b="b"/>
                <a:pathLst>
                  <a:path w="1846" h="1649" extrusionOk="0">
                    <a:moveTo>
                      <a:pt x="1044" y="1"/>
                    </a:moveTo>
                    <a:cubicBezTo>
                      <a:pt x="1" y="46"/>
                      <a:pt x="1" y="1588"/>
                      <a:pt x="1044" y="1649"/>
                    </a:cubicBezTo>
                    <a:cubicBezTo>
                      <a:pt x="1498" y="1634"/>
                      <a:pt x="1846" y="1271"/>
                      <a:pt x="1831" y="817"/>
                    </a:cubicBezTo>
                    <a:cubicBezTo>
                      <a:pt x="1846" y="379"/>
                      <a:pt x="1498"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6" name="Google Shape;56;p2"/>
              <p:cNvSpPr/>
              <p:nvPr/>
            </p:nvSpPr>
            <p:spPr>
              <a:xfrm>
                <a:off x="268870" y="1424323"/>
                <a:ext cx="59141" cy="50459"/>
              </a:xfrm>
              <a:custGeom>
                <a:avLst/>
                <a:gdLst/>
                <a:ahLst/>
                <a:cxnLst/>
                <a:rect l="l" t="t" r="r" b="b"/>
                <a:pathLst>
                  <a:path w="1846" h="1575" extrusionOk="0">
                    <a:moveTo>
                      <a:pt x="1059" y="1"/>
                    </a:moveTo>
                    <a:cubicBezTo>
                      <a:pt x="364" y="1"/>
                      <a:pt x="1" y="832"/>
                      <a:pt x="485" y="1331"/>
                    </a:cubicBezTo>
                    <a:cubicBezTo>
                      <a:pt x="642" y="1499"/>
                      <a:pt x="842" y="1574"/>
                      <a:pt x="1040" y="1574"/>
                    </a:cubicBezTo>
                    <a:cubicBezTo>
                      <a:pt x="1432" y="1574"/>
                      <a:pt x="1816" y="1279"/>
                      <a:pt x="1846" y="817"/>
                    </a:cubicBezTo>
                    <a:cubicBezTo>
                      <a:pt x="1846" y="379"/>
                      <a:pt x="1498" y="1"/>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7" name="Google Shape;57;p2"/>
              <p:cNvSpPr/>
              <p:nvPr/>
            </p:nvSpPr>
            <p:spPr>
              <a:xfrm>
                <a:off x="536287" y="1424323"/>
                <a:ext cx="59141" cy="50459"/>
              </a:xfrm>
              <a:custGeom>
                <a:avLst/>
                <a:gdLst/>
                <a:ahLst/>
                <a:cxnLst/>
                <a:rect l="l" t="t" r="r" b="b"/>
                <a:pathLst>
                  <a:path w="1846" h="1575" extrusionOk="0">
                    <a:moveTo>
                      <a:pt x="1044" y="1"/>
                    </a:moveTo>
                    <a:cubicBezTo>
                      <a:pt x="349" y="1"/>
                      <a:pt x="1" y="832"/>
                      <a:pt x="470" y="1331"/>
                    </a:cubicBezTo>
                    <a:cubicBezTo>
                      <a:pt x="632" y="1499"/>
                      <a:pt x="836" y="1574"/>
                      <a:pt x="1035" y="1574"/>
                    </a:cubicBezTo>
                    <a:cubicBezTo>
                      <a:pt x="1430" y="1574"/>
                      <a:pt x="1811" y="1279"/>
                      <a:pt x="1831" y="817"/>
                    </a:cubicBezTo>
                    <a:cubicBezTo>
                      <a:pt x="1846" y="379"/>
                      <a:pt x="1483"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8" name="Google Shape;58;p2"/>
              <p:cNvSpPr/>
              <p:nvPr/>
            </p:nvSpPr>
            <p:spPr>
              <a:xfrm>
                <a:off x="803223" y="1424323"/>
                <a:ext cx="59141" cy="50459"/>
              </a:xfrm>
              <a:custGeom>
                <a:avLst/>
                <a:gdLst/>
                <a:ahLst/>
                <a:cxnLst/>
                <a:rect l="l" t="t" r="r" b="b"/>
                <a:pathLst>
                  <a:path w="1846" h="1575" extrusionOk="0">
                    <a:moveTo>
                      <a:pt x="1044" y="1"/>
                    </a:moveTo>
                    <a:cubicBezTo>
                      <a:pt x="364" y="1"/>
                      <a:pt x="1" y="817"/>
                      <a:pt x="485" y="1331"/>
                    </a:cubicBezTo>
                    <a:cubicBezTo>
                      <a:pt x="642" y="1499"/>
                      <a:pt x="842" y="1574"/>
                      <a:pt x="1040" y="1574"/>
                    </a:cubicBezTo>
                    <a:cubicBezTo>
                      <a:pt x="1430" y="1574"/>
                      <a:pt x="1810" y="1279"/>
                      <a:pt x="1831" y="817"/>
                    </a:cubicBezTo>
                    <a:cubicBezTo>
                      <a:pt x="1846" y="379"/>
                      <a:pt x="1498"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9" name="Google Shape;59;p2"/>
              <p:cNvSpPr/>
              <p:nvPr/>
            </p:nvSpPr>
            <p:spPr>
              <a:xfrm>
                <a:off x="1070160" y="1424323"/>
                <a:ext cx="59622" cy="50459"/>
              </a:xfrm>
              <a:custGeom>
                <a:avLst/>
                <a:gdLst/>
                <a:ahLst/>
                <a:cxnLst/>
                <a:rect l="l" t="t" r="r" b="b"/>
                <a:pathLst>
                  <a:path w="1861" h="1575" extrusionOk="0">
                    <a:moveTo>
                      <a:pt x="1059" y="1"/>
                    </a:moveTo>
                    <a:cubicBezTo>
                      <a:pt x="364" y="1"/>
                      <a:pt x="1" y="832"/>
                      <a:pt x="485" y="1331"/>
                    </a:cubicBezTo>
                    <a:cubicBezTo>
                      <a:pt x="647" y="1499"/>
                      <a:pt x="851" y="1574"/>
                      <a:pt x="1050" y="1574"/>
                    </a:cubicBezTo>
                    <a:cubicBezTo>
                      <a:pt x="1445" y="1574"/>
                      <a:pt x="1825" y="1279"/>
                      <a:pt x="1846" y="817"/>
                    </a:cubicBezTo>
                    <a:cubicBezTo>
                      <a:pt x="1861" y="379"/>
                      <a:pt x="1498" y="1"/>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0" name="Google Shape;60;p2"/>
              <p:cNvSpPr/>
              <p:nvPr/>
            </p:nvSpPr>
            <p:spPr>
              <a:xfrm>
                <a:off x="11" y="1704331"/>
                <a:ext cx="61063" cy="52862"/>
              </a:xfrm>
              <a:custGeom>
                <a:avLst/>
                <a:gdLst/>
                <a:ahLst/>
                <a:cxnLst/>
                <a:rect l="l" t="t" r="r" b="b"/>
                <a:pathLst>
                  <a:path w="1906" h="1650" extrusionOk="0">
                    <a:moveTo>
                      <a:pt x="1104" y="1"/>
                    </a:moveTo>
                    <a:cubicBezTo>
                      <a:pt x="0" y="1"/>
                      <a:pt x="0" y="1649"/>
                      <a:pt x="1104" y="1649"/>
                    </a:cubicBezTo>
                    <a:cubicBezTo>
                      <a:pt x="1558" y="1649"/>
                      <a:pt x="1906" y="1271"/>
                      <a:pt x="1891" y="833"/>
                    </a:cubicBezTo>
                    <a:cubicBezTo>
                      <a:pt x="1906" y="379"/>
                      <a:pt x="1558" y="16"/>
                      <a:pt x="11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1" name="Google Shape;61;p2"/>
              <p:cNvSpPr/>
              <p:nvPr/>
            </p:nvSpPr>
            <p:spPr>
              <a:xfrm>
                <a:off x="268870" y="1704331"/>
                <a:ext cx="59141" cy="50811"/>
              </a:xfrm>
              <a:custGeom>
                <a:avLst/>
                <a:gdLst/>
                <a:ahLst/>
                <a:cxnLst/>
                <a:rect l="l" t="t" r="r" b="b"/>
                <a:pathLst>
                  <a:path w="1846" h="1586" extrusionOk="0">
                    <a:moveTo>
                      <a:pt x="1059" y="1"/>
                    </a:moveTo>
                    <a:cubicBezTo>
                      <a:pt x="364" y="1"/>
                      <a:pt x="1" y="833"/>
                      <a:pt x="485" y="1332"/>
                    </a:cubicBezTo>
                    <a:cubicBezTo>
                      <a:pt x="650" y="1507"/>
                      <a:pt x="857" y="1585"/>
                      <a:pt x="1059" y="1585"/>
                    </a:cubicBezTo>
                    <a:cubicBezTo>
                      <a:pt x="1451" y="1585"/>
                      <a:pt x="1826" y="1291"/>
                      <a:pt x="1846" y="833"/>
                    </a:cubicBezTo>
                    <a:cubicBezTo>
                      <a:pt x="1846" y="379"/>
                      <a:pt x="1498" y="16"/>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2" name="Google Shape;62;p2"/>
              <p:cNvSpPr/>
              <p:nvPr/>
            </p:nvSpPr>
            <p:spPr>
              <a:xfrm>
                <a:off x="536287" y="1704331"/>
                <a:ext cx="59141" cy="50811"/>
              </a:xfrm>
              <a:custGeom>
                <a:avLst/>
                <a:gdLst/>
                <a:ahLst/>
                <a:cxnLst/>
                <a:rect l="l" t="t" r="r" b="b"/>
                <a:pathLst>
                  <a:path w="1846" h="1586" extrusionOk="0">
                    <a:moveTo>
                      <a:pt x="1044" y="1"/>
                    </a:moveTo>
                    <a:cubicBezTo>
                      <a:pt x="349" y="1"/>
                      <a:pt x="1" y="833"/>
                      <a:pt x="470" y="1332"/>
                    </a:cubicBezTo>
                    <a:cubicBezTo>
                      <a:pt x="635" y="1507"/>
                      <a:pt x="842" y="1585"/>
                      <a:pt x="1044" y="1585"/>
                    </a:cubicBezTo>
                    <a:cubicBezTo>
                      <a:pt x="1436" y="1585"/>
                      <a:pt x="1811" y="1291"/>
                      <a:pt x="1831" y="833"/>
                    </a:cubicBezTo>
                    <a:cubicBezTo>
                      <a:pt x="1846" y="379"/>
                      <a:pt x="1483" y="16"/>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3" name="Google Shape;63;p2"/>
              <p:cNvSpPr/>
              <p:nvPr/>
            </p:nvSpPr>
            <p:spPr>
              <a:xfrm>
                <a:off x="803223" y="1704331"/>
                <a:ext cx="59141" cy="50811"/>
              </a:xfrm>
              <a:custGeom>
                <a:avLst/>
                <a:gdLst/>
                <a:ahLst/>
                <a:cxnLst/>
                <a:rect l="l" t="t" r="r" b="b"/>
                <a:pathLst>
                  <a:path w="1846" h="1586" extrusionOk="0">
                    <a:moveTo>
                      <a:pt x="1044" y="1"/>
                    </a:moveTo>
                    <a:cubicBezTo>
                      <a:pt x="349" y="1"/>
                      <a:pt x="1" y="833"/>
                      <a:pt x="485" y="1332"/>
                    </a:cubicBezTo>
                    <a:cubicBezTo>
                      <a:pt x="644" y="1507"/>
                      <a:pt x="848" y="1585"/>
                      <a:pt x="1048" y="1585"/>
                    </a:cubicBezTo>
                    <a:cubicBezTo>
                      <a:pt x="1436" y="1585"/>
                      <a:pt x="1811" y="1291"/>
                      <a:pt x="1831" y="833"/>
                    </a:cubicBezTo>
                    <a:cubicBezTo>
                      <a:pt x="1846" y="379"/>
                      <a:pt x="1498" y="16"/>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4" name="Google Shape;64;p2"/>
              <p:cNvSpPr/>
              <p:nvPr/>
            </p:nvSpPr>
            <p:spPr>
              <a:xfrm>
                <a:off x="1070160" y="1704331"/>
                <a:ext cx="59622" cy="50811"/>
              </a:xfrm>
              <a:custGeom>
                <a:avLst/>
                <a:gdLst/>
                <a:ahLst/>
                <a:cxnLst/>
                <a:rect l="l" t="t" r="r" b="b"/>
                <a:pathLst>
                  <a:path w="1861" h="1586" extrusionOk="0">
                    <a:moveTo>
                      <a:pt x="1059" y="1"/>
                    </a:moveTo>
                    <a:cubicBezTo>
                      <a:pt x="364" y="1"/>
                      <a:pt x="1" y="833"/>
                      <a:pt x="485" y="1332"/>
                    </a:cubicBezTo>
                    <a:cubicBezTo>
                      <a:pt x="650" y="1507"/>
                      <a:pt x="857" y="1585"/>
                      <a:pt x="1059" y="1585"/>
                    </a:cubicBezTo>
                    <a:cubicBezTo>
                      <a:pt x="1451" y="1585"/>
                      <a:pt x="1826" y="1291"/>
                      <a:pt x="1846" y="833"/>
                    </a:cubicBezTo>
                    <a:cubicBezTo>
                      <a:pt x="1861" y="379"/>
                      <a:pt x="1498" y="16"/>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gr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305"/>
        <p:cNvGrpSpPr/>
        <p:nvPr/>
      </p:nvGrpSpPr>
      <p:grpSpPr>
        <a:xfrm>
          <a:off x="0" y="0"/>
          <a:ext cx="0" cy="0"/>
          <a:chOff x="0" y="0"/>
          <a:chExt cx="0" cy="0"/>
        </a:xfrm>
      </p:grpSpPr>
      <p:sp>
        <p:nvSpPr>
          <p:cNvPr id="306" name="Google Shape;306;p11"/>
          <p:cNvSpPr/>
          <p:nvPr/>
        </p:nvSpPr>
        <p:spPr>
          <a:xfrm>
            <a:off x="717150" y="935100"/>
            <a:ext cx="7709700" cy="32733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7" name="Google Shape;307;p11"/>
          <p:cNvGrpSpPr/>
          <p:nvPr/>
        </p:nvGrpSpPr>
        <p:grpSpPr>
          <a:xfrm rot="-5400000">
            <a:off x="7661788" y="304268"/>
            <a:ext cx="1129770" cy="1173854"/>
            <a:chOff x="11" y="583339"/>
            <a:chExt cx="1129770" cy="1173854"/>
          </a:xfrm>
        </p:grpSpPr>
        <p:sp>
          <p:nvSpPr>
            <p:cNvPr id="308" name="Google Shape;308;p11"/>
            <p:cNvSpPr/>
            <p:nvPr/>
          </p:nvSpPr>
          <p:spPr>
            <a:xfrm>
              <a:off x="9686" y="583339"/>
              <a:ext cx="51388" cy="52830"/>
            </a:xfrm>
            <a:custGeom>
              <a:avLst/>
              <a:gdLst/>
              <a:ahLst/>
              <a:cxnLst/>
              <a:rect l="l" t="t" r="r" b="b"/>
              <a:pathLst>
                <a:path w="1604" h="1649" extrusionOk="0">
                  <a:moveTo>
                    <a:pt x="802" y="0"/>
                  </a:moveTo>
                  <a:cubicBezTo>
                    <a:pt x="364" y="15"/>
                    <a:pt x="1" y="378"/>
                    <a:pt x="16" y="832"/>
                  </a:cubicBezTo>
                  <a:cubicBezTo>
                    <a:pt x="1" y="1270"/>
                    <a:pt x="364" y="1633"/>
                    <a:pt x="802" y="1648"/>
                  </a:cubicBezTo>
                  <a:cubicBezTo>
                    <a:pt x="1256" y="1633"/>
                    <a:pt x="1604" y="1270"/>
                    <a:pt x="1589" y="832"/>
                  </a:cubicBezTo>
                  <a:cubicBezTo>
                    <a:pt x="1604" y="378"/>
                    <a:pt x="1256" y="15"/>
                    <a:pt x="8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09" name="Google Shape;309;p11"/>
            <p:cNvSpPr/>
            <p:nvPr/>
          </p:nvSpPr>
          <p:spPr>
            <a:xfrm>
              <a:off x="277103" y="584524"/>
              <a:ext cx="50908" cy="50555"/>
            </a:xfrm>
            <a:custGeom>
              <a:avLst/>
              <a:gdLst/>
              <a:ahLst/>
              <a:cxnLst/>
              <a:rect l="l" t="t" r="r" b="b"/>
              <a:pathLst>
                <a:path w="1589" h="1578" extrusionOk="0">
                  <a:moveTo>
                    <a:pt x="795" y="1"/>
                  </a:moveTo>
                  <a:cubicBezTo>
                    <a:pt x="398" y="1"/>
                    <a:pt x="1" y="265"/>
                    <a:pt x="1" y="795"/>
                  </a:cubicBezTo>
                  <a:cubicBezTo>
                    <a:pt x="1" y="1316"/>
                    <a:pt x="398" y="1577"/>
                    <a:pt x="795" y="1577"/>
                  </a:cubicBezTo>
                  <a:cubicBezTo>
                    <a:pt x="1192" y="1577"/>
                    <a:pt x="1589" y="1316"/>
                    <a:pt x="1589" y="795"/>
                  </a:cubicBezTo>
                  <a:cubicBezTo>
                    <a:pt x="1589" y="265"/>
                    <a:pt x="1192" y="1"/>
                    <a:pt x="7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10" name="Google Shape;310;p11"/>
            <p:cNvSpPr/>
            <p:nvPr/>
          </p:nvSpPr>
          <p:spPr>
            <a:xfrm>
              <a:off x="543559" y="583435"/>
              <a:ext cx="52349" cy="52734"/>
            </a:xfrm>
            <a:custGeom>
              <a:avLst/>
              <a:gdLst/>
              <a:ahLst/>
              <a:cxnLst/>
              <a:rect l="l" t="t" r="r" b="b"/>
              <a:pathLst>
                <a:path w="1634" h="1646" extrusionOk="0">
                  <a:moveTo>
                    <a:pt x="817" y="1"/>
                  </a:moveTo>
                  <a:cubicBezTo>
                    <a:pt x="409" y="1"/>
                    <a:pt x="1" y="277"/>
                    <a:pt x="31" y="829"/>
                  </a:cubicBezTo>
                  <a:cubicBezTo>
                    <a:pt x="1" y="1267"/>
                    <a:pt x="364" y="1645"/>
                    <a:pt x="817" y="1645"/>
                  </a:cubicBezTo>
                  <a:cubicBezTo>
                    <a:pt x="1271" y="1645"/>
                    <a:pt x="1619" y="1267"/>
                    <a:pt x="1604" y="829"/>
                  </a:cubicBezTo>
                  <a:cubicBezTo>
                    <a:pt x="1634" y="277"/>
                    <a:pt x="1226" y="1"/>
                    <a:pt x="8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11" name="Google Shape;311;p11"/>
            <p:cNvSpPr/>
            <p:nvPr/>
          </p:nvSpPr>
          <p:spPr>
            <a:xfrm>
              <a:off x="810752" y="583435"/>
              <a:ext cx="52093" cy="52734"/>
            </a:xfrm>
            <a:custGeom>
              <a:avLst/>
              <a:gdLst/>
              <a:ahLst/>
              <a:cxnLst/>
              <a:rect l="l" t="t" r="r" b="b"/>
              <a:pathLst>
                <a:path w="1626" h="1646" extrusionOk="0">
                  <a:moveTo>
                    <a:pt x="815" y="1"/>
                  </a:moveTo>
                  <a:cubicBezTo>
                    <a:pt x="408" y="1"/>
                    <a:pt x="0" y="277"/>
                    <a:pt x="23" y="829"/>
                  </a:cubicBezTo>
                  <a:cubicBezTo>
                    <a:pt x="8" y="1267"/>
                    <a:pt x="371" y="1645"/>
                    <a:pt x="809" y="1645"/>
                  </a:cubicBezTo>
                  <a:cubicBezTo>
                    <a:pt x="1263" y="1645"/>
                    <a:pt x="1626" y="1267"/>
                    <a:pt x="1596" y="829"/>
                  </a:cubicBezTo>
                  <a:cubicBezTo>
                    <a:pt x="1626" y="277"/>
                    <a:pt x="1221" y="1"/>
                    <a:pt x="8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12" name="Google Shape;312;p11"/>
            <p:cNvSpPr/>
            <p:nvPr/>
          </p:nvSpPr>
          <p:spPr>
            <a:xfrm>
              <a:off x="1078874" y="584524"/>
              <a:ext cx="50427" cy="50555"/>
            </a:xfrm>
            <a:custGeom>
              <a:avLst/>
              <a:gdLst/>
              <a:ahLst/>
              <a:cxnLst/>
              <a:rect l="l" t="t" r="r" b="b"/>
              <a:pathLst>
                <a:path w="1574" h="1578" extrusionOk="0">
                  <a:moveTo>
                    <a:pt x="787" y="1"/>
                  </a:moveTo>
                  <a:cubicBezTo>
                    <a:pt x="394" y="1"/>
                    <a:pt x="1" y="265"/>
                    <a:pt x="1" y="795"/>
                  </a:cubicBezTo>
                  <a:cubicBezTo>
                    <a:pt x="1" y="1316"/>
                    <a:pt x="394" y="1577"/>
                    <a:pt x="787" y="1577"/>
                  </a:cubicBezTo>
                  <a:cubicBezTo>
                    <a:pt x="1180" y="1577"/>
                    <a:pt x="1574" y="1316"/>
                    <a:pt x="1574" y="795"/>
                  </a:cubicBezTo>
                  <a:cubicBezTo>
                    <a:pt x="1574" y="265"/>
                    <a:pt x="1180" y="1"/>
                    <a:pt x="78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13" name="Google Shape;313;p11"/>
            <p:cNvSpPr/>
            <p:nvPr/>
          </p:nvSpPr>
          <p:spPr>
            <a:xfrm>
              <a:off x="1933" y="863347"/>
              <a:ext cx="59141" cy="53310"/>
            </a:xfrm>
            <a:custGeom>
              <a:avLst/>
              <a:gdLst/>
              <a:ahLst/>
              <a:cxnLst/>
              <a:rect l="l" t="t" r="r" b="b"/>
              <a:pathLst>
                <a:path w="1846" h="1664" extrusionOk="0">
                  <a:moveTo>
                    <a:pt x="1044" y="0"/>
                  </a:moveTo>
                  <a:cubicBezTo>
                    <a:pt x="1" y="61"/>
                    <a:pt x="1" y="1603"/>
                    <a:pt x="1044" y="1663"/>
                  </a:cubicBezTo>
                  <a:cubicBezTo>
                    <a:pt x="1483" y="1648"/>
                    <a:pt x="1846" y="1270"/>
                    <a:pt x="1831" y="832"/>
                  </a:cubicBezTo>
                  <a:cubicBezTo>
                    <a:pt x="1846" y="393"/>
                    <a:pt x="1498" y="15"/>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14" name="Google Shape;314;p11"/>
            <p:cNvSpPr/>
            <p:nvPr/>
          </p:nvSpPr>
          <p:spPr>
            <a:xfrm>
              <a:off x="268870" y="863827"/>
              <a:ext cx="59141" cy="50459"/>
            </a:xfrm>
            <a:custGeom>
              <a:avLst/>
              <a:gdLst/>
              <a:ahLst/>
              <a:cxnLst/>
              <a:rect l="l" t="t" r="r" b="b"/>
              <a:pathLst>
                <a:path w="1846" h="1575" extrusionOk="0">
                  <a:moveTo>
                    <a:pt x="1059" y="0"/>
                  </a:moveTo>
                  <a:cubicBezTo>
                    <a:pt x="364" y="0"/>
                    <a:pt x="1" y="817"/>
                    <a:pt x="485" y="1331"/>
                  </a:cubicBezTo>
                  <a:cubicBezTo>
                    <a:pt x="642" y="1499"/>
                    <a:pt x="842" y="1574"/>
                    <a:pt x="1040" y="1574"/>
                  </a:cubicBezTo>
                  <a:cubicBezTo>
                    <a:pt x="1432" y="1574"/>
                    <a:pt x="1816" y="1279"/>
                    <a:pt x="1846" y="817"/>
                  </a:cubicBezTo>
                  <a:cubicBezTo>
                    <a:pt x="1846" y="378"/>
                    <a:pt x="1498" y="0"/>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15" name="Google Shape;315;p11"/>
            <p:cNvSpPr/>
            <p:nvPr/>
          </p:nvSpPr>
          <p:spPr>
            <a:xfrm>
              <a:off x="536287" y="863827"/>
              <a:ext cx="59141" cy="50459"/>
            </a:xfrm>
            <a:custGeom>
              <a:avLst/>
              <a:gdLst/>
              <a:ahLst/>
              <a:cxnLst/>
              <a:rect l="l" t="t" r="r" b="b"/>
              <a:pathLst>
                <a:path w="1846" h="1575" extrusionOk="0">
                  <a:moveTo>
                    <a:pt x="1044" y="0"/>
                  </a:moveTo>
                  <a:cubicBezTo>
                    <a:pt x="349" y="0"/>
                    <a:pt x="1" y="817"/>
                    <a:pt x="470" y="1331"/>
                  </a:cubicBezTo>
                  <a:cubicBezTo>
                    <a:pt x="632" y="1499"/>
                    <a:pt x="836" y="1574"/>
                    <a:pt x="1035" y="1574"/>
                  </a:cubicBezTo>
                  <a:cubicBezTo>
                    <a:pt x="1430" y="1574"/>
                    <a:pt x="1811" y="1279"/>
                    <a:pt x="1831" y="817"/>
                  </a:cubicBezTo>
                  <a:cubicBezTo>
                    <a:pt x="1846" y="378"/>
                    <a:pt x="1483" y="0"/>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16" name="Google Shape;316;p11"/>
            <p:cNvSpPr/>
            <p:nvPr/>
          </p:nvSpPr>
          <p:spPr>
            <a:xfrm>
              <a:off x="803383" y="863827"/>
              <a:ext cx="58981" cy="50459"/>
            </a:xfrm>
            <a:custGeom>
              <a:avLst/>
              <a:gdLst/>
              <a:ahLst/>
              <a:cxnLst/>
              <a:rect l="l" t="t" r="r" b="b"/>
              <a:pathLst>
                <a:path w="1841" h="1575" extrusionOk="0">
                  <a:moveTo>
                    <a:pt x="1021" y="0"/>
                  </a:moveTo>
                  <a:cubicBezTo>
                    <a:pt x="352" y="0"/>
                    <a:pt x="0" y="821"/>
                    <a:pt x="480" y="1331"/>
                  </a:cubicBezTo>
                  <a:cubicBezTo>
                    <a:pt x="637" y="1499"/>
                    <a:pt x="837" y="1574"/>
                    <a:pt x="1035" y="1574"/>
                  </a:cubicBezTo>
                  <a:cubicBezTo>
                    <a:pt x="1425" y="1574"/>
                    <a:pt x="1805" y="1279"/>
                    <a:pt x="1826" y="817"/>
                  </a:cubicBezTo>
                  <a:cubicBezTo>
                    <a:pt x="1841" y="378"/>
                    <a:pt x="1493" y="0"/>
                    <a:pt x="1039" y="0"/>
                  </a:cubicBezTo>
                  <a:cubicBezTo>
                    <a:pt x="1033" y="0"/>
                    <a:pt x="1027" y="0"/>
                    <a:pt x="102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17" name="Google Shape;317;p11"/>
            <p:cNvSpPr/>
            <p:nvPr/>
          </p:nvSpPr>
          <p:spPr>
            <a:xfrm>
              <a:off x="1070160" y="863827"/>
              <a:ext cx="59622" cy="50459"/>
            </a:xfrm>
            <a:custGeom>
              <a:avLst/>
              <a:gdLst/>
              <a:ahLst/>
              <a:cxnLst/>
              <a:rect l="l" t="t" r="r" b="b"/>
              <a:pathLst>
                <a:path w="1861" h="1575" extrusionOk="0">
                  <a:moveTo>
                    <a:pt x="1059" y="0"/>
                  </a:moveTo>
                  <a:cubicBezTo>
                    <a:pt x="364" y="0"/>
                    <a:pt x="1" y="817"/>
                    <a:pt x="485" y="1331"/>
                  </a:cubicBezTo>
                  <a:cubicBezTo>
                    <a:pt x="647" y="1499"/>
                    <a:pt x="851" y="1574"/>
                    <a:pt x="1050" y="1574"/>
                  </a:cubicBezTo>
                  <a:cubicBezTo>
                    <a:pt x="1445" y="1574"/>
                    <a:pt x="1825" y="1279"/>
                    <a:pt x="1846" y="817"/>
                  </a:cubicBezTo>
                  <a:cubicBezTo>
                    <a:pt x="1861" y="378"/>
                    <a:pt x="1498" y="0"/>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18" name="Google Shape;318;p11"/>
            <p:cNvSpPr/>
            <p:nvPr/>
          </p:nvSpPr>
          <p:spPr>
            <a:xfrm>
              <a:off x="11" y="1143835"/>
              <a:ext cx="61063" cy="52830"/>
            </a:xfrm>
            <a:custGeom>
              <a:avLst/>
              <a:gdLst/>
              <a:ahLst/>
              <a:cxnLst/>
              <a:rect l="l" t="t" r="r" b="b"/>
              <a:pathLst>
                <a:path w="1906" h="1649" extrusionOk="0">
                  <a:moveTo>
                    <a:pt x="1104" y="0"/>
                  </a:moveTo>
                  <a:cubicBezTo>
                    <a:pt x="0" y="0"/>
                    <a:pt x="0" y="1649"/>
                    <a:pt x="1104" y="1649"/>
                  </a:cubicBezTo>
                  <a:cubicBezTo>
                    <a:pt x="1558" y="1634"/>
                    <a:pt x="1906" y="1271"/>
                    <a:pt x="1891" y="832"/>
                  </a:cubicBezTo>
                  <a:cubicBezTo>
                    <a:pt x="1906" y="378"/>
                    <a:pt x="1558" y="16"/>
                    <a:pt x="11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19" name="Google Shape;319;p11"/>
            <p:cNvSpPr/>
            <p:nvPr/>
          </p:nvSpPr>
          <p:spPr>
            <a:xfrm>
              <a:off x="268870" y="1143835"/>
              <a:ext cx="59141" cy="50459"/>
            </a:xfrm>
            <a:custGeom>
              <a:avLst/>
              <a:gdLst/>
              <a:ahLst/>
              <a:cxnLst/>
              <a:rect l="l" t="t" r="r" b="b"/>
              <a:pathLst>
                <a:path w="1846" h="1575" extrusionOk="0">
                  <a:moveTo>
                    <a:pt x="1059" y="0"/>
                  </a:moveTo>
                  <a:cubicBezTo>
                    <a:pt x="364" y="0"/>
                    <a:pt x="1" y="832"/>
                    <a:pt x="485" y="1331"/>
                  </a:cubicBezTo>
                  <a:cubicBezTo>
                    <a:pt x="648" y="1499"/>
                    <a:pt x="852" y="1575"/>
                    <a:pt x="1053" y="1575"/>
                  </a:cubicBezTo>
                  <a:cubicBezTo>
                    <a:pt x="1447" y="1575"/>
                    <a:pt x="1826" y="1283"/>
                    <a:pt x="1846" y="832"/>
                  </a:cubicBezTo>
                  <a:cubicBezTo>
                    <a:pt x="1846" y="378"/>
                    <a:pt x="1498" y="16"/>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20" name="Google Shape;320;p11"/>
            <p:cNvSpPr/>
            <p:nvPr/>
          </p:nvSpPr>
          <p:spPr>
            <a:xfrm>
              <a:off x="536287" y="1143835"/>
              <a:ext cx="59141" cy="50459"/>
            </a:xfrm>
            <a:custGeom>
              <a:avLst/>
              <a:gdLst/>
              <a:ahLst/>
              <a:cxnLst/>
              <a:rect l="l" t="t" r="r" b="b"/>
              <a:pathLst>
                <a:path w="1846" h="1575" extrusionOk="0">
                  <a:moveTo>
                    <a:pt x="1044" y="0"/>
                  </a:moveTo>
                  <a:cubicBezTo>
                    <a:pt x="349" y="0"/>
                    <a:pt x="1" y="832"/>
                    <a:pt x="470" y="1331"/>
                  </a:cubicBezTo>
                  <a:cubicBezTo>
                    <a:pt x="633" y="1499"/>
                    <a:pt x="837" y="1575"/>
                    <a:pt x="1038" y="1575"/>
                  </a:cubicBezTo>
                  <a:cubicBezTo>
                    <a:pt x="1432" y="1575"/>
                    <a:pt x="1811" y="1283"/>
                    <a:pt x="1831" y="832"/>
                  </a:cubicBezTo>
                  <a:cubicBezTo>
                    <a:pt x="1846" y="378"/>
                    <a:pt x="1483" y="16"/>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21" name="Google Shape;321;p11"/>
            <p:cNvSpPr/>
            <p:nvPr/>
          </p:nvSpPr>
          <p:spPr>
            <a:xfrm>
              <a:off x="803223" y="1143835"/>
              <a:ext cx="59141" cy="50459"/>
            </a:xfrm>
            <a:custGeom>
              <a:avLst/>
              <a:gdLst/>
              <a:ahLst/>
              <a:cxnLst/>
              <a:rect l="l" t="t" r="r" b="b"/>
              <a:pathLst>
                <a:path w="1846" h="1575" extrusionOk="0">
                  <a:moveTo>
                    <a:pt x="1044" y="0"/>
                  </a:moveTo>
                  <a:cubicBezTo>
                    <a:pt x="349" y="0"/>
                    <a:pt x="1" y="832"/>
                    <a:pt x="485" y="1331"/>
                  </a:cubicBezTo>
                  <a:cubicBezTo>
                    <a:pt x="643" y="1499"/>
                    <a:pt x="844" y="1575"/>
                    <a:pt x="1042" y="1575"/>
                  </a:cubicBezTo>
                  <a:cubicBezTo>
                    <a:pt x="1432" y="1575"/>
                    <a:pt x="1810" y="1283"/>
                    <a:pt x="1831" y="832"/>
                  </a:cubicBezTo>
                  <a:cubicBezTo>
                    <a:pt x="1846" y="378"/>
                    <a:pt x="1498" y="16"/>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22" name="Google Shape;322;p11"/>
            <p:cNvSpPr/>
            <p:nvPr/>
          </p:nvSpPr>
          <p:spPr>
            <a:xfrm>
              <a:off x="1070160" y="1143835"/>
              <a:ext cx="59622" cy="50459"/>
            </a:xfrm>
            <a:custGeom>
              <a:avLst/>
              <a:gdLst/>
              <a:ahLst/>
              <a:cxnLst/>
              <a:rect l="l" t="t" r="r" b="b"/>
              <a:pathLst>
                <a:path w="1861" h="1575" extrusionOk="0">
                  <a:moveTo>
                    <a:pt x="1059" y="0"/>
                  </a:moveTo>
                  <a:cubicBezTo>
                    <a:pt x="364" y="0"/>
                    <a:pt x="1" y="832"/>
                    <a:pt x="485" y="1331"/>
                  </a:cubicBezTo>
                  <a:cubicBezTo>
                    <a:pt x="648" y="1499"/>
                    <a:pt x="852" y="1575"/>
                    <a:pt x="1053" y="1575"/>
                  </a:cubicBezTo>
                  <a:cubicBezTo>
                    <a:pt x="1447" y="1575"/>
                    <a:pt x="1825" y="1283"/>
                    <a:pt x="1846" y="832"/>
                  </a:cubicBezTo>
                  <a:cubicBezTo>
                    <a:pt x="1861" y="378"/>
                    <a:pt x="1498" y="16"/>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23" name="Google Shape;323;p11"/>
            <p:cNvSpPr/>
            <p:nvPr/>
          </p:nvSpPr>
          <p:spPr>
            <a:xfrm>
              <a:off x="1933" y="1424323"/>
              <a:ext cx="59141" cy="52830"/>
            </a:xfrm>
            <a:custGeom>
              <a:avLst/>
              <a:gdLst/>
              <a:ahLst/>
              <a:cxnLst/>
              <a:rect l="l" t="t" r="r" b="b"/>
              <a:pathLst>
                <a:path w="1846" h="1649" extrusionOk="0">
                  <a:moveTo>
                    <a:pt x="1044" y="1"/>
                  </a:moveTo>
                  <a:cubicBezTo>
                    <a:pt x="1" y="46"/>
                    <a:pt x="1" y="1588"/>
                    <a:pt x="1044" y="1649"/>
                  </a:cubicBezTo>
                  <a:cubicBezTo>
                    <a:pt x="1498" y="1634"/>
                    <a:pt x="1846" y="1271"/>
                    <a:pt x="1831" y="817"/>
                  </a:cubicBezTo>
                  <a:cubicBezTo>
                    <a:pt x="1846" y="379"/>
                    <a:pt x="1498"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24" name="Google Shape;324;p11"/>
            <p:cNvSpPr/>
            <p:nvPr/>
          </p:nvSpPr>
          <p:spPr>
            <a:xfrm>
              <a:off x="268870" y="1424323"/>
              <a:ext cx="59141" cy="50459"/>
            </a:xfrm>
            <a:custGeom>
              <a:avLst/>
              <a:gdLst/>
              <a:ahLst/>
              <a:cxnLst/>
              <a:rect l="l" t="t" r="r" b="b"/>
              <a:pathLst>
                <a:path w="1846" h="1575" extrusionOk="0">
                  <a:moveTo>
                    <a:pt x="1059" y="1"/>
                  </a:moveTo>
                  <a:cubicBezTo>
                    <a:pt x="364" y="1"/>
                    <a:pt x="1" y="832"/>
                    <a:pt x="485" y="1331"/>
                  </a:cubicBezTo>
                  <a:cubicBezTo>
                    <a:pt x="642" y="1499"/>
                    <a:pt x="842" y="1574"/>
                    <a:pt x="1040" y="1574"/>
                  </a:cubicBezTo>
                  <a:cubicBezTo>
                    <a:pt x="1432" y="1574"/>
                    <a:pt x="1816" y="1279"/>
                    <a:pt x="1846" y="817"/>
                  </a:cubicBezTo>
                  <a:cubicBezTo>
                    <a:pt x="1846" y="379"/>
                    <a:pt x="1498" y="1"/>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25" name="Google Shape;325;p11"/>
            <p:cNvSpPr/>
            <p:nvPr/>
          </p:nvSpPr>
          <p:spPr>
            <a:xfrm>
              <a:off x="536287" y="1424323"/>
              <a:ext cx="59141" cy="50459"/>
            </a:xfrm>
            <a:custGeom>
              <a:avLst/>
              <a:gdLst/>
              <a:ahLst/>
              <a:cxnLst/>
              <a:rect l="l" t="t" r="r" b="b"/>
              <a:pathLst>
                <a:path w="1846" h="1575" extrusionOk="0">
                  <a:moveTo>
                    <a:pt x="1044" y="1"/>
                  </a:moveTo>
                  <a:cubicBezTo>
                    <a:pt x="349" y="1"/>
                    <a:pt x="1" y="832"/>
                    <a:pt x="470" y="1331"/>
                  </a:cubicBezTo>
                  <a:cubicBezTo>
                    <a:pt x="632" y="1499"/>
                    <a:pt x="836" y="1574"/>
                    <a:pt x="1035" y="1574"/>
                  </a:cubicBezTo>
                  <a:cubicBezTo>
                    <a:pt x="1430" y="1574"/>
                    <a:pt x="1811" y="1279"/>
                    <a:pt x="1831" y="817"/>
                  </a:cubicBezTo>
                  <a:cubicBezTo>
                    <a:pt x="1846" y="379"/>
                    <a:pt x="1483"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26" name="Google Shape;326;p11"/>
            <p:cNvSpPr/>
            <p:nvPr/>
          </p:nvSpPr>
          <p:spPr>
            <a:xfrm>
              <a:off x="803223" y="1424323"/>
              <a:ext cx="59141" cy="50459"/>
            </a:xfrm>
            <a:custGeom>
              <a:avLst/>
              <a:gdLst/>
              <a:ahLst/>
              <a:cxnLst/>
              <a:rect l="l" t="t" r="r" b="b"/>
              <a:pathLst>
                <a:path w="1846" h="1575" extrusionOk="0">
                  <a:moveTo>
                    <a:pt x="1044" y="1"/>
                  </a:moveTo>
                  <a:cubicBezTo>
                    <a:pt x="364" y="1"/>
                    <a:pt x="1" y="817"/>
                    <a:pt x="485" y="1331"/>
                  </a:cubicBezTo>
                  <a:cubicBezTo>
                    <a:pt x="642" y="1499"/>
                    <a:pt x="842" y="1574"/>
                    <a:pt x="1040" y="1574"/>
                  </a:cubicBezTo>
                  <a:cubicBezTo>
                    <a:pt x="1430" y="1574"/>
                    <a:pt x="1810" y="1279"/>
                    <a:pt x="1831" y="817"/>
                  </a:cubicBezTo>
                  <a:cubicBezTo>
                    <a:pt x="1846" y="379"/>
                    <a:pt x="1498"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27" name="Google Shape;327;p11"/>
            <p:cNvSpPr/>
            <p:nvPr/>
          </p:nvSpPr>
          <p:spPr>
            <a:xfrm>
              <a:off x="1070160" y="1424323"/>
              <a:ext cx="59622" cy="50459"/>
            </a:xfrm>
            <a:custGeom>
              <a:avLst/>
              <a:gdLst/>
              <a:ahLst/>
              <a:cxnLst/>
              <a:rect l="l" t="t" r="r" b="b"/>
              <a:pathLst>
                <a:path w="1861" h="1575" extrusionOk="0">
                  <a:moveTo>
                    <a:pt x="1059" y="1"/>
                  </a:moveTo>
                  <a:cubicBezTo>
                    <a:pt x="364" y="1"/>
                    <a:pt x="1" y="832"/>
                    <a:pt x="485" y="1331"/>
                  </a:cubicBezTo>
                  <a:cubicBezTo>
                    <a:pt x="647" y="1499"/>
                    <a:pt x="851" y="1574"/>
                    <a:pt x="1050" y="1574"/>
                  </a:cubicBezTo>
                  <a:cubicBezTo>
                    <a:pt x="1445" y="1574"/>
                    <a:pt x="1825" y="1279"/>
                    <a:pt x="1846" y="817"/>
                  </a:cubicBezTo>
                  <a:cubicBezTo>
                    <a:pt x="1861" y="379"/>
                    <a:pt x="1498" y="1"/>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28" name="Google Shape;328;p11"/>
            <p:cNvSpPr/>
            <p:nvPr/>
          </p:nvSpPr>
          <p:spPr>
            <a:xfrm>
              <a:off x="11" y="1704331"/>
              <a:ext cx="61063" cy="52862"/>
            </a:xfrm>
            <a:custGeom>
              <a:avLst/>
              <a:gdLst/>
              <a:ahLst/>
              <a:cxnLst/>
              <a:rect l="l" t="t" r="r" b="b"/>
              <a:pathLst>
                <a:path w="1906" h="1650" extrusionOk="0">
                  <a:moveTo>
                    <a:pt x="1104" y="1"/>
                  </a:moveTo>
                  <a:cubicBezTo>
                    <a:pt x="0" y="1"/>
                    <a:pt x="0" y="1649"/>
                    <a:pt x="1104" y="1649"/>
                  </a:cubicBezTo>
                  <a:cubicBezTo>
                    <a:pt x="1558" y="1649"/>
                    <a:pt x="1906" y="1271"/>
                    <a:pt x="1891" y="833"/>
                  </a:cubicBezTo>
                  <a:cubicBezTo>
                    <a:pt x="1906" y="379"/>
                    <a:pt x="1558" y="16"/>
                    <a:pt x="11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29" name="Google Shape;329;p11"/>
            <p:cNvSpPr/>
            <p:nvPr/>
          </p:nvSpPr>
          <p:spPr>
            <a:xfrm>
              <a:off x="268870" y="1704331"/>
              <a:ext cx="59141" cy="50811"/>
            </a:xfrm>
            <a:custGeom>
              <a:avLst/>
              <a:gdLst/>
              <a:ahLst/>
              <a:cxnLst/>
              <a:rect l="l" t="t" r="r" b="b"/>
              <a:pathLst>
                <a:path w="1846" h="1586" extrusionOk="0">
                  <a:moveTo>
                    <a:pt x="1059" y="1"/>
                  </a:moveTo>
                  <a:cubicBezTo>
                    <a:pt x="364" y="1"/>
                    <a:pt x="1" y="833"/>
                    <a:pt x="485" y="1332"/>
                  </a:cubicBezTo>
                  <a:cubicBezTo>
                    <a:pt x="650" y="1507"/>
                    <a:pt x="857" y="1585"/>
                    <a:pt x="1059" y="1585"/>
                  </a:cubicBezTo>
                  <a:cubicBezTo>
                    <a:pt x="1451" y="1585"/>
                    <a:pt x="1826" y="1291"/>
                    <a:pt x="1846" y="833"/>
                  </a:cubicBezTo>
                  <a:cubicBezTo>
                    <a:pt x="1846" y="379"/>
                    <a:pt x="1498" y="16"/>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30" name="Google Shape;330;p11"/>
            <p:cNvSpPr/>
            <p:nvPr/>
          </p:nvSpPr>
          <p:spPr>
            <a:xfrm>
              <a:off x="536287" y="1704331"/>
              <a:ext cx="59141" cy="50811"/>
            </a:xfrm>
            <a:custGeom>
              <a:avLst/>
              <a:gdLst/>
              <a:ahLst/>
              <a:cxnLst/>
              <a:rect l="l" t="t" r="r" b="b"/>
              <a:pathLst>
                <a:path w="1846" h="1586" extrusionOk="0">
                  <a:moveTo>
                    <a:pt x="1044" y="1"/>
                  </a:moveTo>
                  <a:cubicBezTo>
                    <a:pt x="349" y="1"/>
                    <a:pt x="1" y="833"/>
                    <a:pt x="470" y="1332"/>
                  </a:cubicBezTo>
                  <a:cubicBezTo>
                    <a:pt x="635" y="1507"/>
                    <a:pt x="842" y="1585"/>
                    <a:pt x="1044" y="1585"/>
                  </a:cubicBezTo>
                  <a:cubicBezTo>
                    <a:pt x="1436" y="1585"/>
                    <a:pt x="1811" y="1291"/>
                    <a:pt x="1831" y="833"/>
                  </a:cubicBezTo>
                  <a:cubicBezTo>
                    <a:pt x="1846" y="379"/>
                    <a:pt x="1483" y="16"/>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31" name="Google Shape;331;p11"/>
            <p:cNvSpPr/>
            <p:nvPr/>
          </p:nvSpPr>
          <p:spPr>
            <a:xfrm>
              <a:off x="803223" y="1704331"/>
              <a:ext cx="59141" cy="50811"/>
            </a:xfrm>
            <a:custGeom>
              <a:avLst/>
              <a:gdLst/>
              <a:ahLst/>
              <a:cxnLst/>
              <a:rect l="l" t="t" r="r" b="b"/>
              <a:pathLst>
                <a:path w="1846" h="1586" extrusionOk="0">
                  <a:moveTo>
                    <a:pt x="1044" y="1"/>
                  </a:moveTo>
                  <a:cubicBezTo>
                    <a:pt x="349" y="1"/>
                    <a:pt x="1" y="833"/>
                    <a:pt x="485" y="1332"/>
                  </a:cubicBezTo>
                  <a:cubicBezTo>
                    <a:pt x="644" y="1507"/>
                    <a:pt x="848" y="1585"/>
                    <a:pt x="1048" y="1585"/>
                  </a:cubicBezTo>
                  <a:cubicBezTo>
                    <a:pt x="1436" y="1585"/>
                    <a:pt x="1811" y="1291"/>
                    <a:pt x="1831" y="833"/>
                  </a:cubicBezTo>
                  <a:cubicBezTo>
                    <a:pt x="1846" y="379"/>
                    <a:pt x="1498" y="16"/>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32" name="Google Shape;332;p11"/>
            <p:cNvSpPr/>
            <p:nvPr/>
          </p:nvSpPr>
          <p:spPr>
            <a:xfrm>
              <a:off x="1070160" y="1704331"/>
              <a:ext cx="59622" cy="50811"/>
            </a:xfrm>
            <a:custGeom>
              <a:avLst/>
              <a:gdLst/>
              <a:ahLst/>
              <a:cxnLst/>
              <a:rect l="l" t="t" r="r" b="b"/>
              <a:pathLst>
                <a:path w="1861" h="1586" extrusionOk="0">
                  <a:moveTo>
                    <a:pt x="1059" y="1"/>
                  </a:moveTo>
                  <a:cubicBezTo>
                    <a:pt x="364" y="1"/>
                    <a:pt x="1" y="833"/>
                    <a:pt x="485" y="1332"/>
                  </a:cubicBezTo>
                  <a:cubicBezTo>
                    <a:pt x="650" y="1507"/>
                    <a:pt x="857" y="1585"/>
                    <a:pt x="1059" y="1585"/>
                  </a:cubicBezTo>
                  <a:cubicBezTo>
                    <a:pt x="1451" y="1585"/>
                    <a:pt x="1826" y="1291"/>
                    <a:pt x="1846" y="833"/>
                  </a:cubicBezTo>
                  <a:cubicBezTo>
                    <a:pt x="1861" y="379"/>
                    <a:pt x="1498" y="16"/>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grpSp>
      <p:sp>
        <p:nvSpPr>
          <p:cNvPr id="333" name="Google Shape;333;p11"/>
          <p:cNvSpPr txBox="1">
            <a:spLocks noGrp="1"/>
          </p:cNvSpPr>
          <p:nvPr>
            <p:ph type="title" hasCustomPrompt="1"/>
          </p:nvPr>
        </p:nvSpPr>
        <p:spPr>
          <a:xfrm>
            <a:off x="1284000" y="1558475"/>
            <a:ext cx="6576000" cy="15111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96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334" name="Google Shape;334;p11"/>
          <p:cNvSpPr txBox="1">
            <a:spLocks noGrp="1"/>
          </p:cNvSpPr>
          <p:nvPr>
            <p:ph type="subTitle" idx="1"/>
          </p:nvPr>
        </p:nvSpPr>
        <p:spPr>
          <a:xfrm>
            <a:off x="1284000" y="3069625"/>
            <a:ext cx="6576000" cy="71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1600"/>
              </a:spcBef>
              <a:spcAft>
                <a:spcPts val="0"/>
              </a:spcAft>
              <a:buSzPts val="1600"/>
              <a:buNone/>
              <a:defRPr sz="1600"/>
            </a:lvl2pPr>
            <a:lvl3pPr lvl="2" algn="ctr" rtl="0">
              <a:lnSpc>
                <a:spcPct val="100000"/>
              </a:lnSpc>
              <a:spcBef>
                <a:spcPts val="1600"/>
              </a:spcBef>
              <a:spcAft>
                <a:spcPts val="0"/>
              </a:spcAft>
              <a:buSzPts val="1600"/>
              <a:buNone/>
              <a:defRPr sz="1600"/>
            </a:lvl3pPr>
            <a:lvl4pPr lvl="3" algn="ctr" rtl="0">
              <a:lnSpc>
                <a:spcPct val="100000"/>
              </a:lnSpc>
              <a:spcBef>
                <a:spcPts val="1600"/>
              </a:spcBef>
              <a:spcAft>
                <a:spcPts val="0"/>
              </a:spcAft>
              <a:buSzPts val="1600"/>
              <a:buNone/>
              <a:defRPr sz="1600"/>
            </a:lvl4pPr>
            <a:lvl5pPr lvl="4" algn="ctr" rtl="0">
              <a:lnSpc>
                <a:spcPct val="100000"/>
              </a:lnSpc>
              <a:spcBef>
                <a:spcPts val="1600"/>
              </a:spcBef>
              <a:spcAft>
                <a:spcPts val="0"/>
              </a:spcAft>
              <a:buSzPts val="1600"/>
              <a:buNone/>
              <a:defRPr sz="1600"/>
            </a:lvl5pPr>
            <a:lvl6pPr lvl="5" algn="ctr" rtl="0">
              <a:lnSpc>
                <a:spcPct val="100000"/>
              </a:lnSpc>
              <a:spcBef>
                <a:spcPts val="1600"/>
              </a:spcBef>
              <a:spcAft>
                <a:spcPts val="0"/>
              </a:spcAft>
              <a:buSzPts val="1600"/>
              <a:buNone/>
              <a:defRPr sz="1600"/>
            </a:lvl6pPr>
            <a:lvl7pPr lvl="6" algn="ctr" rtl="0">
              <a:lnSpc>
                <a:spcPct val="100000"/>
              </a:lnSpc>
              <a:spcBef>
                <a:spcPts val="1600"/>
              </a:spcBef>
              <a:spcAft>
                <a:spcPts val="0"/>
              </a:spcAft>
              <a:buSzPts val="1600"/>
              <a:buNone/>
              <a:defRPr sz="1600"/>
            </a:lvl7pPr>
            <a:lvl8pPr lvl="7" algn="ctr" rtl="0">
              <a:lnSpc>
                <a:spcPct val="100000"/>
              </a:lnSpc>
              <a:spcBef>
                <a:spcPts val="1600"/>
              </a:spcBef>
              <a:spcAft>
                <a:spcPts val="0"/>
              </a:spcAft>
              <a:buSzPts val="1600"/>
              <a:buNone/>
              <a:defRPr sz="1600"/>
            </a:lvl8pPr>
            <a:lvl9pPr lvl="8" algn="ctr" rtl="0">
              <a:lnSpc>
                <a:spcPct val="100000"/>
              </a:lnSpc>
              <a:spcBef>
                <a:spcPts val="1600"/>
              </a:spcBef>
              <a:spcAft>
                <a:spcPts val="1600"/>
              </a:spcAft>
              <a:buSzPts val="1600"/>
              <a:buNone/>
              <a:defRPr sz="16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335"/>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336"/>
        <p:cNvGrpSpPr/>
        <p:nvPr/>
      </p:nvGrpSpPr>
      <p:grpSpPr>
        <a:xfrm>
          <a:off x="0" y="0"/>
          <a:ext cx="0" cy="0"/>
          <a:chOff x="0" y="0"/>
          <a:chExt cx="0" cy="0"/>
        </a:xfrm>
      </p:grpSpPr>
      <p:sp>
        <p:nvSpPr>
          <p:cNvPr id="337" name="Google Shape;337;p13"/>
          <p:cNvSpPr txBox="1">
            <a:spLocks noGrp="1"/>
          </p:cNvSpPr>
          <p:nvPr>
            <p:ph type="title"/>
          </p:nvPr>
        </p:nvSpPr>
        <p:spPr>
          <a:xfrm>
            <a:off x="1746945" y="1731425"/>
            <a:ext cx="2723400" cy="5118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338" name="Google Shape;338;p13"/>
          <p:cNvSpPr txBox="1">
            <a:spLocks noGrp="1"/>
          </p:cNvSpPr>
          <p:nvPr>
            <p:ph type="title" idx="2" hasCustomPrompt="1"/>
          </p:nvPr>
        </p:nvSpPr>
        <p:spPr>
          <a:xfrm>
            <a:off x="797895" y="1725525"/>
            <a:ext cx="951300" cy="511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000"/>
              <a:buNone/>
              <a:defRPr sz="31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39" name="Google Shape;339;p13"/>
          <p:cNvSpPr txBox="1">
            <a:spLocks noGrp="1"/>
          </p:cNvSpPr>
          <p:nvPr>
            <p:ph type="subTitle" idx="1"/>
          </p:nvPr>
        </p:nvSpPr>
        <p:spPr>
          <a:xfrm>
            <a:off x="1749195" y="2248419"/>
            <a:ext cx="2723400" cy="463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340" name="Google Shape;340;p13"/>
          <p:cNvSpPr txBox="1">
            <a:spLocks noGrp="1"/>
          </p:cNvSpPr>
          <p:nvPr>
            <p:ph type="title" idx="3"/>
          </p:nvPr>
        </p:nvSpPr>
        <p:spPr>
          <a:xfrm>
            <a:off x="1746938" y="3388125"/>
            <a:ext cx="2723400" cy="5118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341" name="Google Shape;341;p13"/>
          <p:cNvSpPr txBox="1">
            <a:spLocks noGrp="1"/>
          </p:cNvSpPr>
          <p:nvPr>
            <p:ph type="title" idx="4" hasCustomPrompt="1"/>
          </p:nvPr>
        </p:nvSpPr>
        <p:spPr>
          <a:xfrm>
            <a:off x="797895" y="3388125"/>
            <a:ext cx="951300" cy="511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000"/>
              <a:buNone/>
              <a:defRPr sz="31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42" name="Google Shape;342;p13"/>
          <p:cNvSpPr txBox="1">
            <a:spLocks noGrp="1"/>
          </p:cNvSpPr>
          <p:nvPr>
            <p:ph type="subTitle" idx="5"/>
          </p:nvPr>
        </p:nvSpPr>
        <p:spPr>
          <a:xfrm>
            <a:off x="1746938" y="3897362"/>
            <a:ext cx="2723400" cy="463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343" name="Google Shape;343;p13"/>
          <p:cNvSpPr txBox="1">
            <a:spLocks noGrp="1"/>
          </p:cNvSpPr>
          <p:nvPr>
            <p:ph type="title" idx="6"/>
          </p:nvPr>
        </p:nvSpPr>
        <p:spPr>
          <a:xfrm>
            <a:off x="5602945" y="1728250"/>
            <a:ext cx="2731200" cy="5118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344" name="Google Shape;344;p13"/>
          <p:cNvSpPr txBox="1">
            <a:spLocks noGrp="1"/>
          </p:cNvSpPr>
          <p:nvPr>
            <p:ph type="title" idx="7" hasCustomPrompt="1"/>
          </p:nvPr>
        </p:nvSpPr>
        <p:spPr>
          <a:xfrm>
            <a:off x="4659709" y="1731424"/>
            <a:ext cx="951300" cy="511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000"/>
              <a:buNone/>
              <a:defRPr sz="31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45" name="Google Shape;345;p13"/>
          <p:cNvSpPr txBox="1">
            <a:spLocks noGrp="1"/>
          </p:cNvSpPr>
          <p:nvPr>
            <p:ph type="subTitle" idx="8"/>
          </p:nvPr>
        </p:nvSpPr>
        <p:spPr>
          <a:xfrm>
            <a:off x="5605195" y="2242520"/>
            <a:ext cx="2731200" cy="463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346" name="Google Shape;346;p13"/>
          <p:cNvSpPr txBox="1">
            <a:spLocks noGrp="1"/>
          </p:cNvSpPr>
          <p:nvPr>
            <p:ph type="title" idx="9"/>
          </p:nvPr>
        </p:nvSpPr>
        <p:spPr>
          <a:xfrm>
            <a:off x="5602945" y="3388875"/>
            <a:ext cx="2731200" cy="5118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347" name="Google Shape;347;p13"/>
          <p:cNvSpPr txBox="1">
            <a:spLocks noGrp="1"/>
          </p:cNvSpPr>
          <p:nvPr>
            <p:ph type="title" idx="13" hasCustomPrompt="1"/>
          </p:nvPr>
        </p:nvSpPr>
        <p:spPr>
          <a:xfrm>
            <a:off x="4659709" y="3389163"/>
            <a:ext cx="951300" cy="511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000"/>
              <a:buNone/>
              <a:defRPr sz="31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48" name="Google Shape;348;p13"/>
          <p:cNvSpPr txBox="1">
            <a:spLocks noGrp="1"/>
          </p:cNvSpPr>
          <p:nvPr>
            <p:ph type="subTitle" idx="14"/>
          </p:nvPr>
        </p:nvSpPr>
        <p:spPr>
          <a:xfrm>
            <a:off x="5602945" y="3897362"/>
            <a:ext cx="2731200" cy="463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349" name="Google Shape;349;p13"/>
          <p:cNvSpPr txBox="1">
            <a:spLocks noGrp="1"/>
          </p:cNvSpPr>
          <p:nvPr>
            <p:ph type="title" idx="15"/>
          </p:nvPr>
        </p:nvSpPr>
        <p:spPr>
          <a:xfrm>
            <a:off x="723388"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350" name="Google Shape;350;p13"/>
          <p:cNvGrpSpPr/>
          <p:nvPr/>
        </p:nvGrpSpPr>
        <p:grpSpPr>
          <a:xfrm rot="-5400000">
            <a:off x="7661788" y="304268"/>
            <a:ext cx="1129770" cy="1173854"/>
            <a:chOff x="11" y="583339"/>
            <a:chExt cx="1129770" cy="1173854"/>
          </a:xfrm>
        </p:grpSpPr>
        <p:sp>
          <p:nvSpPr>
            <p:cNvPr id="351" name="Google Shape;351;p13"/>
            <p:cNvSpPr/>
            <p:nvPr/>
          </p:nvSpPr>
          <p:spPr>
            <a:xfrm>
              <a:off x="9686" y="583339"/>
              <a:ext cx="51388" cy="52830"/>
            </a:xfrm>
            <a:custGeom>
              <a:avLst/>
              <a:gdLst/>
              <a:ahLst/>
              <a:cxnLst/>
              <a:rect l="l" t="t" r="r" b="b"/>
              <a:pathLst>
                <a:path w="1604" h="1649" extrusionOk="0">
                  <a:moveTo>
                    <a:pt x="802" y="0"/>
                  </a:moveTo>
                  <a:cubicBezTo>
                    <a:pt x="364" y="15"/>
                    <a:pt x="1" y="378"/>
                    <a:pt x="16" y="832"/>
                  </a:cubicBezTo>
                  <a:cubicBezTo>
                    <a:pt x="1" y="1270"/>
                    <a:pt x="364" y="1633"/>
                    <a:pt x="802" y="1648"/>
                  </a:cubicBezTo>
                  <a:cubicBezTo>
                    <a:pt x="1256" y="1633"/>
                    <a:pt x="1604" y="1270"/>
                    <a:pt x="1589" y="832"/>
                  </a:cubicBezTo>
                  <a:cubicBezTo>
                    <a:pt x="1604" y="378"/>
                    <a:pt x="1256" y="15"/>
                    <a:pt x="8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52" name="Google Shape;352;p13"/>
            <p:cNvSpPr/>
            <p:nvPr/>
          </p:nvSpPr>
          <p:spPr>
            <a:xfrm>
              <a:off x="277103" y="584524"/>
              <a:ext cx="50908" cy="50555"/>
            </a:xfrm>
            <a:custGeom>
              <a:avLst/>
              <a:gdLst/>
              <a:ahLst/>
              <a:cxnLst/>
              <a:rect l="l" t="t" r="r" b="b"/>
              <a:pathLst>
                <a:path w="1589" h="1578" extrusionOk="0">
                  <a:moveTo>
                    <a:pt x="795" y="1"/>
                  </a:moveTo>
                  <a:cubicBezTo>
                    <a:pt x="398" y="1"/>
                    <a:pt x="1" y="265"/>
                    <a:pt x="1" y="795"/>
                  </a:cubicBezTo>
                  <a:cubicBezTo>
                    <a:pt x="1" y="1316"/>
                    <a:pt x="398" y="1577"/>
                    <a:pt x="795" y="1577"/>
                  </a:cubicBezTo>
                  <a:cubicBezTo>
                    <a:pt x="1192" y="1577"/>
                    <a:pt x="1589" y="1316"/>
                    <a:pt x="1589" y="795"/>
                  </a:cubicBezTo>
                  <a:cubicBezTo>
                    <a:pt x="1589" y="265"/>
                    <a:pt x="1192" y="1"/>
                    <a:pt x="7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53" name="Google Shape;353;p13"/>
            <p:cNvSpPr/>
            <p:nvPr/>
          </p:nvSpPr>
          <p:spPr>
            <a:xfrm>
              <a:off x="543559" y="583435"/>
              <a:ext cx="52349" cy="52734"/>
            </a:xfrm>
            <a:custGeom>
              <a:avLst/>
              <a:gdLst/>
              <a:ahLst/>
              <a:cxnLst/>
              <a:rect l="l" t="t" r="r" b="b"/>
              <a:pathLst>
                <a:path w="1634" h="1646" extrusionOk="0">
                  <a:moveTo>
                    <a:pt x="817" y="1"/>
                  </a:moveTo>
                  <a:cubicBezTo>
                    <a:pt x="409" y="1"/>
                    <a:pt x="1" y="277"/>
                    <a:pt x="31" y="829"/>
                  </a:cubicBezTo>
                  <a:cubicBezTo>
                    <a:pt x="1" y="1267"/>
                    <a:pt x="364" y="1645"/>
                    <a:pt x="817" y="1645"/>
                  </a:cubicBezTo>
                  <a:cubicBezTo>
                    <a:pt x="1271" y="1645"/>
                    <a:pt x="1619" y="1267"/>
                    <a:pt x="1604" y="829"/>
                  </a:cubicBezTo>
                  <a:cubicBezTo>
                    <a:pt x="1634" y="277"/>
                    <a:pt x="1226" y="1"/>
                    <a:pt x="8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54" name="Google Shape;354;p13"/>
            <p:cNvSpPr/>
            <p:nvPr/>
          </p:nvSpPr>
          <p:spPr>
            <a:xfrm>
              <a:off x="810752" y="583435"/>
              <a:ext cx="52093" cy="52734"/>
            </a:xfrm>
            <a:custGeom>
              <a:avLst/>
              <a:gdLst/>
              <a:ahLst/>
              <a:cxnLst/>
              <a:rect l="l" t="t" r="r" b="b"/>
              <a:pathLst>
                <a:path w="1626" h="1646" extrusionOk="0">
                  <a:moveTo>
                    <a:pt x="815" y="1"/>
                  </a:moveTo>
                  <a:cubicBezTo>
                    <a:pt x="408" y="1"/>
                    <a:pt x="0" y="277"/>
                    <a:pt x="23" y="829"/>
                  </a:cubicBezTo>
                  <a:cubicBezTo>
                    <a:pt x="8" y="1267"/>
                    <a:pt x="371" y="1645"/>
                    <a:pt x="809" y="1645"/>
                  </a:cubicBezTo>
                  <a:cubicBezTo>
                    <a:pt x="1263" y="1645"/>
                    <a:pt x="1626" y="1267"/>
                    <a:pt x="1596" y="829"/>
                  </a:cubicBezTo>
                  <a:cubicBezTo>
                    <a:pt x="1626" y="277"/>
                    <a:pt x="1221" y="1"/>
                    <a:pt x="8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55" name="Google Shape;355;p13"/>
            <p:cNvSpPr/>
            <p:nvPr/>
          </p:nvSpPr>
          <p:spPr>
            <a:xfrm>
              <a:off x="1078874" y="584524"/>
              <a:ext cx="50427" cy="50555"/>
            </a:xfrm>
            <a:custGeom>
              <a:avLst/>
              <a:gdLst/>
              <a:ahLst/>
              <a:cxnLst/>
              <a:rect l="l" t="t" r="r" b="b"/>
              <a:pathLst>
                <a:path w="1574" h="1578" extrusionOk="0">
                  <a:moveTo>
                    <a:pt x="787" y="1"/>
                  </a:moveTo>
                  <a:cubicBezTo>
                    <a:pt x="394" y="1"/>
                    <a:pt x="1" y="265"/>
                    <a:pt x="1" y="795"/>
                  </a:cubicBezTo>
                  <a:cubicBezTo>
                    <a:pt x="1" y="1316"/>
                    <a:pt x="394" y="1577"/>
                    <a:pt x="787" y="1577"/>
                  </a:cubicBezTo>
                  <a:cubicBezTo>
                    <a:pt x="1180" y="1577"/>
                    <a:pt x="1574" y="1316"/>
                    <a:pt x="1574" y="795"/>
                  </a:cubicBezTo>
                  <a:cubicBezTo>
                    <a:pt x="1574" y="265"/>
                    <a:pt x="1180" y="1"/>
                    <a:pt x="78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56" name="Google Shape;356;p13"/>
            <p:cNvSpPr/>
            <p:nvPr/>
          </p:nvSpPr>
          <p:spPr>
            <a:xfrm>
              <a:off x="1933" y="863347"/>
              <a:ext cx="59141" cy="53310"/>
            </a:xfrm>
            <a:custGeom>
              <a:avLst/>
              <a:gdLst/>
              <a:ahLst/>
              <a:cxnLst/>
              <a:rect l="l" t="t" r="r" b="b"/>
              <a:pathLst>
                <a:path w="1846" h="1664" extrusionOk="0">
                  <a:moveTo>
                    <a:pt x="1044" y="0"/>
                  </a:moveTo>
                  <a:cubicBezTo>
                    <a:pt x="1" y="61"/>
                    <a:pt x="1" y="1603"/>
                    <a:pt x="1044" y="1663"/>
                  </a:cubicBezTo>
                  <a:cubicBezTo>
                    <a:pt x="1483" y="1648"/>
                    <a:pt x="1846" y="1270"/>
                    <a:pt x="1831" y="832"/>
                  </a:cubicBezTo>
                  <a:cubicBezTo>
                    <a:pt x="1846" y="393"/>
                    <a:pt x="1498" y="15"/>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57" name="Google Shape;357;p13"/>
            <p:cNvSpPr/>
            <p:nvPr/>
          </p:nvSpPr>
          <p:spPr>
            <a:xfrm>
              <a:off x="268870" y="863827"/>
              <a:ext cx="59141" cy="50459"/>
            </a:xfrm>
            <a:custGeom>
              <a:avLst/>
              <a:gdLst/>
              <a:ahLst/>
              <a:cxnLst/>
              <a:rect l="l" t="t" r="r" b="b"/>
              <a:pathLst>
                <a:path w="1846" h="1575" extrusionOk="0">
                  <a:moveTo>
                    <a:pt x="1059" y="0"/>
                  </a:moveTo>
                  <a:cubicBezTo>
                    <a:pt x="364" y="0"/>
                    <a:pt x="1" y="817"/>
                    <a:pt x="485" y="1331"/>
                  </a:cubicBezTo>
                  <a:cubicBezTo>
                    <a:pt x="642" y="1499"/>
                    <a:pt x="842" y="1574"/>
                    <a:pt x="1040" y="1574"/>
                  </a:cubicBezTo>
                  <a:cubicBezTo>
                    <a:pt x="1432" y="1574"/>
                    <a:pt x="1816" y="1279"/>
                    <a:pt x="1846" y="817"/>
                  </a:cubicBezTo>
                  <a:cubicBezTo>
                    <a:pt x="1846" y="378"/>
                    <a:pt x="1498" y="0"/>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58" name="Google Shape;358;p13"/>
            <p:cNvSpPr/>
            <p:nvPr/>
          </p:nvSpPr>
          <p:spPr>
            <a:xfrm>
              <a:off x="536287" y="863827"/>
              <a:ext cx="59141" cy="50459"/>
            </a:xfrm>
            <a:custGeom>
              <a:avLst/>
              <a:gdLst/>
              <a:ahLst/>
              <a:cxnLst/>
              <a:rect l="l" t="t" r="r" b="b"/>
              <a:pathLst>
                <a:path w="1846" h="1575" extrusionOk="0">
                  <a:moveTo>
                    <a:pt x="1044" y="0"/>
                  </a:moveTo>
                  <a:cubicBezTo>
                    <a:pt x="349" y="0"/>
                    <a:pt x="1" y="817"/>
                    <a:pt x="470" y="1331"/>
                  </a:cubicBezTo>
                  <a:cubicBezTo>
                    <a:pt x="632" y="1499"/>
                    <a:pt x="836" y="1574"/>
                    <a:pt x="1035" y="1574"/>
                  </a:cubicBezTo>
                  <a:cubicBezTo>
                    <a:pt x="1430" y="1574"/>
                    <a:pt x="1811" y="1279"/>
                    <a:pt x="1831" y="817"/>
                  </a:cubicBezTo>
                  <a:cubicBezTo>
                    <a:pt x="1846" y="378"/>
                    <a:pt x="1483" y="0"/>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59" name="Google Shape;359;p13"/>
            <p:cNvSpPr/>
            <p:nvPr/>
          </p:nvSpPr>
          <p:spPr>
            <a:xfrm>
              <a:off x="803383" y="863827"/>
              <a:ext cx="58981" cy="50459"/>
            </a:xfrm>
            <a:custGeom>
              <a:avLst/>
              <a:gdLst/>
              <a:ahLst/>
              <a:cxnLst/>
              <a:rect l="l" t="t" r="r" b="b"/>
              <a:pathLst>
                <a:path w="1841" h="1575" extrusionOk="0">
                  <a:moveTo>
                    <a:pt x="1021" y="0"/>
                  </a:moveTo>
                  <a:cubicBezTo>
                    <a:pt x="352" y="0"/>
                    <a:pt x="0" y="821"/>
                    <a:pt x="480" y="1331"/>
                  </a:cubicBezTo>
                  <a:cubicBezTo>
                    <a:pt x="637" y="1499"/>
                    <a:pt x="837" y="1574"/>
                    <a:pt x="1035" y="1574"/>
                  </a:cubicBezTo>
                  <a:cubicBezTo>
                    <a:pt x="1425" y="1574"/>
                    <a:pt x="1805" y="1279"/>
                    <a:pt x="1826" y="817"/>
                  </a:cubicBezTo>
                  <a:cubicBezTo>
                    <a:pt x="1841" y="378"/>
                    <a:pt x="1493" y="0"/>
                    <a:pt x="1039" y="0"/>
                  </a:cubicBezTo>
                  <a:cubicBezTo>
                    <a:pt x="1033" y="0"/>
                    <a:pt x="1027" y="0"/>
                    <a:pt x="102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60" name="Google Shape;360;p13"/>
            <p:cNvSpPr/>
            <p:nvPr/>
          </p:nvSpPr>
          <p:spPr>
            <a:xfrm>
              <a:off x="1070160" y="863827"/>
              <a:ext cx="59622" cy="50459"/>
            </a:xfrm>
            <a:custGeom>
              <a:avLst/>
              <a:gdLst/>
              <a:ahLst/>
              <a:cxnLst/>
              <a:rect l="l" t="t" r="r" b="b"/>
              <a:pathLst>
                <a:path w="1861" h="1575" extrusionOk="0">
                  <a:moveTo>
                    <a:pt x="1059" y="0"/>
                  </a:moveTo>
                  <a:cubicBezTo>
                    <a:pt x="364" y="0"/>
                    <a:pt x="1" y="817"/>
                    <a:pt x="485" y="1331"/>
                  </a:cubicBezTo>
                  <a:cubicBezTo>
                    <a:pt x="647" y="1499"/>
                    <a:pt x="851" y="1574"/>
                    <a:pt x="1050" y="1574"/>
                  </a:cubicBezTo>
                  <a:cubicBezTo>
                    <a:pt x="1445" y="1574"/>
                    <a:pt x="1825" y="1279"/>
                    <a:pt x="1846" y="817"/>
                  </a:cubicBezTo>
                  <a:cubicBezTo>
                    <a:pt x="1861" y="378"/>
                    <a:pt x="1498" y="0"/>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61" name="Google Shape;361;p13"/>
            <p:cNvSpPr/>
            <p:nvPr/>
          </p:nvSpPr>
          <p:spPr>
            <a:xfrm>
              <a:off x="11" y="1143835"/>
              <a:ext cx="61063" cy="52830"/>
            </a:xfrm>
            <a:custGeom>
              <a:avLst/>
              <a:gdLst/>
              <a:ahLst/>
              <a:cxnLst/>
              <a:rect l="l" t="t" r="r" b="b"/>
              <a:pathLst>
                <a:path w="1906" h="1649" extrusionOk="0">
                  <a:moveTo>
                    <a:pt x="1104" y="0"/>
                  </a:moveTo>
                  <a:cubicBezTo>
                    <a:pt x="0" y="0"/>
                    <a:pt x="0" y="1649"/>
                    <a:pt x="1104" y="1649"/>
                  </a:cubicBezTo>
                  <a:cubicBezTo>
                    <a:pt x="1558" y="1634"/>
                    <a:pt x="1906" y="1271"/>
                    <a:pt x="1891" y="832"/>
                  </a:cubicBezTo>
                  <a:cubicBezTo>
                    <a:pt x="1906" y="378"/>
                    <a:pt x="1558" y="16"/>
                    <a:pt x="11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62" name="Google Shape;362;p13"/>
            <p:cNvSpPr/>
            <p:nvPr/>
          </p:nvSpPr>
          <p:spPr>
            <a:xfrm>
              <a:off x="268870" y="1143835"/>
              <a:ext cx="59141" cy="50459"/>
            </a:xfrm>
            <a:custGeom>
              <a:avLst/>
              <a:gdLst/>
              <a:ahLst/>
              <a:cxnLst/>
              <a:rect l="l" t="t" r="r" b="b"/>
              <a:pathLst>
                <a:path w="1846" h="1575" extrusionOk="0">
                  <a:moveTo>
                    <a:pt x="1059" y="0"/>
                  </a:moveTo>
                  <a:cubicBezTo>
                    <a:pt x="364" y="0"/>
                    <a:pt x="1" y="832"/>
                    <a:pt x="485" y="1331"/>
                  </a:cubicBezTo>
                  <a:cubicBezTo>
                    <a:pt x="648" y="1499"/>
                    <a:pt x="852" y="1575"/>
                    <a:pt x="1053" y="1575"/>
                  </a:cubicBezTo>
                  <a:cubicBezTo>
                    <a:pt x="1447" y="1575"/>
                    <a:pt x="1826" y="1283"/>
                    <a:pt x="1846" y="832"/>
                  </a:cubicBezTo>
                  <a:cubicBezTo>
                    <a:pt x="1846" y="378"/>
                    <a:pt x="1498" y="16"/>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63" name="Google Shape;363;p13"/>
            <p:cNvSpPr/>
            <p:nvPr/>
          </p:nvSpPr>
          <p:spPr>
            <a:xfrm>
              <a:off x="536287" y="1143835"/>
              <a:ext cx="59141" cy="50459"/>
            </a:xfrm>
            <a:custGeom>
              <a:avLst/>
              <a:gdLst/>
              <a:ahLst/>
              <a:cxnLst/>
              <a:rect l="l" t="t" r="r" b="b"/>
              <a:pathLst>
                <a:path w="1846" h="1575" extrusionOk="0">
                  <a:moveTo>
                    <a:pt x="1044" y="0"/>
                  </a:moveTo>
                  <a:cubicBezTo>
                    <a:pt x="349" y="0"/>
                    <a:pt x="1" y="832"/>
                    <a:pt x="470" y="1331"/>
                  </a:cubicBezTo>
                  <a:cubicBezTo>
                    <a:pt x="633" y="1499"/>
                    <a:pt x="837" y="1575"/>
                    <a:pt x="1038" y="1575"/>
                  </a:cubicBezTo>
                  <a:cubicBezTo>
                    <a:pt x="1432" y="1575"/>
                    <a:pt x="1811" y="1283"/>
                    <a:pt x="1831" y="832"/>
                  </a:cubicBezTo>
                  <a:cubicBezTo>
                    <a:pt x="1846" y="378"/>
                    <a:pt x="1483" y="16"/>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64" name="Google Shape;364;p13"/>
            <p:cNvSpPr/>
            <p:nvPr/>
          </p:nvSpPr>
          <p:spPr>
            <a:xfrm>
              <a:off x="803223" y="1143835"/>
              <a:ext cx="59141" cy="50459"/>
            </a:xfrm>
            <a:custGeom>
              <a:avLst/>
              <a:gdLst/>
              <a:ahLst/>
              <a:cxnLst/>
              <a:rect l="l" t="t" r="r" b="b"/>
              <a:pathLst>
                <a:path w="1846" h="1575" extrusionOk="0">
                  <a:moveTo>
                    <a:pt x="1044" y="0"/>
                  </a:moveTo>
                  <a:cubicBezTo>
                    <a:pt x="349" y="0"/>
                    <a:pt x="1" y="832"/>
                    <a:pt x="485" y="1331"/>
                  </a:cubicBezTo>
                  <a:cubicBezTo>
                    <a:pt x="643" y="1499"/>
                    <a:pt x="844" y="1575"/>
                    <a:pt x="1042" y="1575"/>
                  </a:cubicBezTo>
                  <a:cubicBezTo>
                    <a:pt x="1432" y="1575"/>
                    <a:pt x="1810" y="1283"/>
                    <a:pt x="1831" y="832"/>
                  </a:cubicBezTo>
                  <a:cubicBezTo>
                    <a:pt x="1846" y="378"/>
                    <a:pt x="1498" y="16"/>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65" name="Google Shape;365;p13"/>
            <p:cNvSpPr/>
            <p:nvPr/>
          </p:nvSpPr>
          <p:spPr>
            <a:xfrm>
              <a:off x="1070160" y="1143835"/>
              <a:ext cx="59622" cy="50459"/>
            </a:xfrm>
            <a:custGeom>
              <a:avLst/>
              <a:gdLst/>
              <a:ahLst/>
              <a:cxnLst/>
              <a:rect l="l" t="t" r="r" b="b"/>
              <a:pathLst>
                <a:path w="1861" h="1575" extrusionOk="0">
                  <a:moveTo>
                    <a:pt x="1059" y="0"/>
                  </a:moveTo>
                  <a:cubicBezTo>
                    <a:pt x="364" y="0"/>
                    <a:pt x="1" y="832"/>
                    <a:pt x="485" y="1331"/>
                  </a:cubicBezTo>
                  <a:cubicBezTo>
                    <a:pt x="648" y="1499"/>
                    <a:pt x="852" y="1575"/>
                    <a:pt x="1053" y="1575"/>
                  </a:cubicBezTo>
                  <a:cubicBezTo>
                    <a:pt x="1447" y="1575"/>
                    <a:pt x="1825" y="1283"/>
                    <a:pt x="1846" y="832"/>
                  </a:cubicBezTo>
                  <a:cubicBezTo>
                    <a:pt x="1861" y="378"/>
                    <a:pt x="1498" y="16"/>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66" name="Google Shape;366;p13"/>
            <p:cNvSpPr/>
            <p:nvPr/>
          </p:nvSpPr>
          <p:spPr>
            <a:xfrm>
              <a:off x="1933" y="1424323"/>
              <a:ext cx="59141" cy="52830"/>
            </a:xfrm>
            <a:custGeom>
              <a:avLst/>
              <a:gdLst/>
              <a:ahLst/>
              <a:cxnLst/>
              <a:rect l="l" t="t" r="r" b="b"/>
              <a:pathLst>
                <a:path w="1846" h="1649" extrusionOk="0">
                  <a:moveTo>
                    <a:pt x="1044" y="1"/>
                  </a:moveTo>
                  <a:cubicBezTo>
                    <a:pt x="1" y="46"/>
                    <a:pt x="1" y="1588"/>
                    <a:pt x="1044" y="1649"/>
                  </a:cubicBezTo>
                  <a:cubicBezTo>
                    <a:pt x="1498" y="1634"/>
                    <a:pt x="1846" y="1271"/>
                    <a:pt x="1831" y="817"/>
                  </a:cubicBezTo>
                  <a:cubicBezTo>
                    <a:pt x="1846" y="379"/>
                    <a:pt x="1498"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67" name="Google Shape;367;p13"/>
            <p:cNvSpPr/>
            <p:nvPr/>
          </p:nvSpPr>
          <p:spPr>
            <a:xfrm>
              <a:off x="268870" y="1424323"/>
              <a:ext cx="59141" cy="50459"/>
            </a:xfrm>
            <a:custGeom>
              <a:avLst/>
              <a:gdLst/>
              <a:ahLst/>
              <a:cxnLst/>
              <a:rect l="l" t="t" r="r" b="b"/>
              <a:pathLst>
                <a:path w="1846" h="1575" extrusionOk="0">
                  <a:moveTo>
                    <a:pt x="1059" y="1"/>
                  </a:moveTo>
                  <a:cubicBezTo>
                    <a:pt x="364" y="1"/>
                    <a:pt x="1" y="832"/>
                    <a:pt x="485" y="1331"/>
                  </a:cubicBezTo>
                  <a:cubicBezTo>
                    <a:pt x="642" y="1499"/>
                    <a:pt x="842" y="1574"/>
                    <a:pt x="1040" y="1574"/>
                  </a:cubicBezTo>
                  <a:cubicBezTo>
                    <a:pt x="1432" y="1574"/>
                    <a:pt x="1816" y="1279"/>
                    <a:pt x="1846" y="817"/>
                  </a:cubicBezTo>
                  <a:cubicBezTo>
                    <a:pt x="1846" y="379"/>
                    <a:pt x="1498" y="1"/>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68" name="Google Shape;368;p13"/>
            <p:cNvSpPr/>
            <p:nvPr/>
          </p:nvSpPr>
          <p:spPr>
            <a:xfrm>
              <a:off x="536287" y="1424323"/>
              <a:ext cx="59141" cy="50459"/>
            </a:xfrm>
            <a:custGeom>
              <a:avLst/>
              <a:gdLst/>
              <a:ahLst/>
              <a:cxnLst/>
              <a:rect l="l" t="t" r="r" b="b"/>
              <a:pathLst>
                <a:path w="1846" h="1575" extrusionOk="0">
                  <a:moveTo>
                    <a:pt x="1044" y="1"/>
                  </a:moveTo>
                  <a:cubicBezTo>
                    <a:pt x="349" y="1"/>
                    <a:pt x="1" y="832"/>
                    <a:pt x="470" y="1331"/>
                  </a:cubicBezTo>
                  <a:cubicBezTo>
                    <a:pt x="632" y="1499"/>
                    <a:pt x="836" y="1574"/>
                    <a:pt x="1035" y="1574"/>
                  </a:cubicBezTo>
                  <a:cubicBezTo>
                    <a:pt x="1430" y="1574"/>
                    <a:pt x="1811" y="1279"/>
                    <a:pt x="1831" y="817"/>
                  </a:cubicBezTo>
                  <a:cubicBezTo>
                    <a:pt x="1846" y="379"/>
                    <a:pt x="1483"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69" name="Google Shape;369;p13"/>
            <p:cNvSpPr/>
            <p:nvPr/>
          </p:nvSpPr>
          <p:spPr>
            <a:xfrm>
              <a:off x="803223" y="1424323"/>
              <a:ext cx="59141" cy="50459"/>
            </a:xfrm>
            <a:custGeom>
              <a:avLst/>
              <a:gdLst/>
              <a:ahLst/>
              <a:cxnLst/>
              <a:rect l="l" t="t" r="r" b="b"/>
              <a:pathLst>
                <a:path w="1846" h="1575" extrusionOk="0">
                  <a:moveTo>
                    <a:pt x="1044" y="1"/>
                  </a:moveTo>
                  <a:cubicBezTo>
                    <a:pt x="364" y="1"/>
                    <a:pt x="1" y="817"/>
                    <a:pt x="485" y="1331"/>
                  </a:cubicBezTo>
                  <a:cubicBezTo>
                    <a:pt x="642" y="1499"/>
                    <a:pt x="842" y="1574"/>
                    <a:pt x="1040" y="1574"/>
                  </a:cubicBezTo>
                  <a:cubicBezTo>
                    <a:pt x="1430" y="1574"/>
                    <a:pt x="1810" y="1279"/>
                    <a:pt x="1831" y="817"/>
                  </a:cubicBezTo>
                  <a:cubicBezTo>
                    <a:pt x="1846" y="379"/>
                    <a:pt x="1498"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70" name="Google Shape;370;p13"/>
            <p:cNvSpPr/>
            <p:nvPr/>
          </p:nvSpPr>
          <p:spPr>
            <a:xfrm>
              <a:off x="1070160" y="1424323"/>
              <a:ext cx="59622" cy="50459"/>
            </a:xfrm>
            <a:custGeom>
              <a:avLst/>
              <a:gdLst/>
              <a:ahLst/>
              <a:cxnLst/>
              <a:rect l="l" t="t" r="r" b="b"/>
              <a:pathLst>
                <a:path w="1861" h="1575" extrusionOk="0">
                  <a:moveTo>
                    <a:pt x="1059" y="1"/>
                  </a:moveTo>
                  <a:cubicBezTo>
                    <a:pt x="364" y="1"/>
                    <a:pt x="1" y="832"/>
                    <a:pt x="485" y="1331"/>
                  </a:cubicBezTo>
                  <a:cubicBezTo>
                    <a:pt x="647" y="1499"/>
                    <a:pt x="851" y="1574"/>
                    <a:pt x="1050" y="1574"/>
                  </a:cubicBezTo>
                  <a:cubicBezTo>
                    <a:pt x="1445" y="1574"/>
                    <a:pt x="1825" y="1279"/>
                    <a:pt x="1846" y="817"/>
                  </a:cubicBezTo>
                  <a:cubicBezTo>
                    <a:pt x="1861" y="379"/>
                    <a:pt x="1498" y="1"/>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71" name="Google Shape;371;p13"/>
            <p:cNvSpPr/>
            <p:nvPr/>
          </p:nvSpPr>
          <p:spPr>
            <a:xfrm>
              <a:off x="11" y="1704331"/>
              <a:ext cx="61063" cy="52862"/>
            </a:xfrm>
            <a:custGeom>
              <a:avLst/>
              <a:gdLst/>
              <a:ahLst/>
              <a:cxnLst/>
              <a:rect l="l" t="t" r="r" b="b"/>
              <a:pathLst>
                <a:path w="1906" h="1650" extrusionOk="0">
                  <a:moveTo>
                    <a:pt x="1104" y="1"/>
                  </a:moveTo>
                  <a:cubicBezTo>
                    <a:pt x="0" y="1"/>
                    <a:pt x="0" y="1649"/>
                    <a:pt x="1104" y="1649"/>
                  </a:cubicBezTo>
                  <a:cubicBezTo>
                    <a:pt x="1558" y="1649"/>
                    <a:pt x="1906" y="1271"/>
                    <a:pt x="1891" y="833"/>
                  </a:cubicBezTo>
                  <a:cubicBezTo>
                    <a:pt x="1906" y="379"/>
                    <a:pt x="1558" y="16"/>
                    <a:pt x="11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72" name="Google Shape;372;p13"/>
            <p:cNvSpPr/>
            <p:nvPr/>
          </p:nvSpPr>
          <p:spPr>
            <a:xfrm>
              <a:off x="268870" y="1704331"/>
              <a:ext cx="59141" cy="50811"/>
            </a:xfrm>
            <a:custGeom>
              <a:avLst/>
              <a:gdLst/>
              <a:ahLst/>
              <a:cxnLst/>
              <a:rect l="l" t="t" r="r" b="b"/>
              <a:pathLst>
                <a:path w="1846" h="1586" extrusionOk="0">
                  <a:moveTo>
                    <a:pt x="1059" y="1"/>
                  </a:moveTo>
                  <a:cubicBezTo>
                    <a:pt x="364" y="1"/>
                    <a:pt x="1" y="833"/>
                    <a:pt x="485" y="1332"/>
                  </a:cubicBezTo>
                  <a:cubicBezTo>
                    <a:pt x="650" y="1507"/>
                    <a:pt x="857" y="1585"/>
                    <a:pt x="1059" y="1585"/>
                  </a:cubicBezTo>
                  <a:cubicBezTo>
                    <a:pt x="1451" y="1585"/>
                    <a:pt x="1826" y="1291"/>
                    <a:pt x="1846" y="833"/>
                  </a:cubicBezTo>
                  <a:cubicBezTo>
                    <a:pt x="1846" y="379"/>
                    <a:pt x="1498" y="16"/>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73" name="Google Shape;373;p13"/>
            <p:cNvSpPr/>
            <p:nvPr/>
          </p:nvSpPr>
          <p:spPr>
            <a:xfrm>
              <a:off x="536287" y="1704331"/>
              <a:ext cx="59141" cy="50811"/>
            </a:xfrm>
            <a:custGeom>
              <a:avLst/>
              <a:gdLst/>
              <a:ahLst/>
              <a:cxnLst/>
              <a:rect l="l" t="t" r="r" b="b"/>
              <a:pathLst>
                <a:path w="1846" h="1586" extrusionOk="0">
                  <a:moveTo>
                    <a:pt x="1044" y="1"/>
                  </a:moveTo>
                  <a:cubicBezTo>
                    <a:pt x="349" y="1"/>
                    <a:pt x="1" y="833"/>
                    <a:pt x="470" y="1332"/>
                  </a:cubicBezTo>
                  <a:cubicBezTo>
                    <a:pt x="635" y="1507"/>
                    <a:pt x="842" y="1585"/>
                    <a:pt x="1044" y="1585"/>
                  </a:cubicBezTo>
                  <a:cubicBezTo>
                    <a:pt x="1436" y="1585"/>
                    <a:pt x="1811" y="1291"/>
                    <a:pt x="1831" y="833"/>
                  </a:cubicBezTo>
                  <a:cubicBezTo>
                    <a:pt x="1846" y="379"/>
                    <a:pt x="1483" y="16"/>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74" name="Google Shape;374;p13"/>
            <p:cNvSpPr/>
            <p:nvPr/>
          </p:nvSpPr>
          <p:spPr>
            <a:xfrm>
              <a:off x="803223" y="1704331"/>
              <a:ext cx="59141" cy="50811"/>
            </a:xfrm>
            <a:custGeom>
              <a:avLst/>
              <a:gdLst/>
              <a:ahLst/>
              <a:cxnLst/>
              <a:rect l="l" t="t" r="r" b="b"/>
              <a:pathLst>
                <a:path w="1846" h="1586" extrusionOk="0">
                  <a:moveTo>
                    <a:pt x="1044" y="1"/>
                  </a:moveTo>
                  <a:cubicBezTo>
                    <a:pt x="349" y="1"/>
                    <a:pt x="1" y="833"/>
                    <a:pt x="485" y="1332"/>
                  </a:cubicBezTo>
                  <a:cubicBezTo>
                    <a:pt x="644" y="1507"/>
                    <a:pt x="848" y="1585"/>
                    <a:pt x="1048" y="1585"/>
                  </a:cubicBezTo>
                  <a:cubicBezTo>
                    <a:pt x="1436" y="1585"/>
                    <a:pt x="1811" y="1291"/>
                    <a:pt x="1831" y="833"/>
                  </a:cubicBezTo>
                  <a:cubicBezTo>
                    <a:pt x="1846" y="379"/>
                    <a:pt x="1498" y="16"/>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75" name="Google Shape;375;p13"/>
            <p:cNvSpPr/>
            <p:nvPr/>
          </p:nvSpPr>
          <p:spPr>
            <a:xfrm>
              <a:off x="1070160" y="1704331"/>
              <a:ext cx="59622" cy="50811"/>
            </a:xfrm>
            <a:custGeom>
              <a:avLst/>
              <a:gdLst/>
              <a:ahLst/>
              <a:cxnLst/>
              <a:rect l="l" t="t" r="r" b="b"/>
              <a:pathLst>
                <a:path w="1861" h="1586" extrusionOk="0">
                  <a:moveTo>
                    <a:pt x="1059" y="1"/>
                  </a:moveTo>
                  <a:cubicBezTo>
                    <a:pt x="364" y="1"/>
                    <a:pt x="1" y="833"/>
                    <a:pt x="485" y="1332"/>
                  </a:cubicBezTo>
                  <a:cubicBezTo>
                    <a:pt x="650" y="1507"/>
                    <a:pt x="857" y="1585"/>
                    <a:pt x="1059" y="1585"/>
                  </a:cubicBezTo>
                  <a:cubicBezTo>
                    <a:pt x="1451" y="1585"/>
                    <a:pt x="1826" y="1291"/>
                    <a:pt x="1846" y="833"/>
                  </a:cubicBezTo>
                  <a:cubicBezTo>
                    <a:pt x="1861" y="379"/>
                    <a:pt x="1498" y="16"/>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spTree>
      <p:nvGrpSpPr>
        <p:cNvPr id="1" name="Shape 376"/>
        <p:cNvGrpSpPr/>
        <p:nvPr/>
      </p:nvGrpSpPr>
      <p:grpSpPr>
        <a:xfrm>
          <a:off x="0" y="0"/>
          <a:ext cx="0" cy="0"/>
          <a:chOff x="0" y="0"/>
          <a:chExt cx="0" cy="0"/>
        </a:xfrm>
      </p:grpSpPr>
      <p:sp>
        <p:nvSpPr>
          <p:cNvPr id="377" name="Google Shape;377;p14"/>
          <p:cNvSpPr/>
          <p:nvPr/>
        </p:nvSpPr>
        <p:spPr>
          <a:xfrm flipH="1">
            <a:off x="6119132" y="3108750"/>
            <a:ext cx="1173900" cy="11739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14"/>
          <p:cNvSpPr/>
          <p:nvPr/>
        </p:nvSpPr>
        <p:spPr>
          <a:xfrm flipH="1">
            <a:off x="2307100" y="2996400"/>
            <a:ext cx="3892200" cy="13986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14"/>
          <p:cNvSpPr/>
          <p:nvPr/>
        </p:nvSpPr>
        <p:spPr>
          <a:xfrm>
            <a:off x="1850968" y="1502350"/>
            <a:ext cx="1173900" cy="11739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14"/>
          <p:cNvSpPr/>
          <p:nvPr/>
        </p:nvSpPr>
        <p:spPr>
          <a:xfrm>
            <a:off x="2944700" y="1390000"/>
            <a:ext cx="3892200" cy="13986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14"/>
          <p:cNvSpPr txBox="1">
            <a:spLocks noGrp="1"/>
          </p:cNvSpPr>
          <p:nvPr>
            <p:ph type="subTitle" idx="1"/>
          </p:nvPr>
        </p:nvSpPr>
        <p:spPr>
          <a:xfrm>
            <a:off x="3104651" y="1502350"/>
            <a:ext cx="3571500" cy="1173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382" name="Google Shape;382;p14"/>
          <p:cNvSpPr txBox="1">
            <a:spLocks noGrp="1"/>
          </p:cNvSpPr>
          <p:nvPr>
            <p:ph type="subTitle" idx="2"/>
          </p:nvPr>
        </p:nvSpPr>
        <p:spPr>
          <a:xfrm>
            <a:off x="2462650" y="3163050"/>
            <a:ext cx="3571500" cy="10653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8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383" name="Google Shape;383;p1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84" name="Google Shape;384;p14"/>
          <p:cNvSpPr txBox="1">
            <a:spLocks noGrp="1"/>
          </p:cNvSpPr>
          <p:nvPr>
            <p:ph type="title" idx="3" hasCustomPrompt="1"/>
          </p:nvPr>
        </p:nvSpPr>
        <p:spPr>
          <a:xfrm>
            <a:off x="1140350" y="1502350"/>
            <a:ext cx="1719300" cy="1173900"/>
          </a:xfrm>
          <a:prstGeom prst="rect">
            <a:avLst/>
          </a:prstGeom>
        </p:spPr>
        <p:txBody>
          <a:bodyPr spcFirstLastPara="1" wrap="square" lIns="91425" tIns="91425" rIns="91425" bIns="91425" anchor="t" anchorCtr="0">
            <a:noAutofit/>
          </a:bodyPr>
          <a:lstStyle>
            <a:lvl1pPr lvl="0" algn="r" rtl="0">
              <a:spcBef>
                <a:spcPts val="0"/>
              </a:spcBef>
              <a:spcAft>
                <a:spcPts val="0"/>
              </a:spcAft>
              <a:buSzPts val="2400"/>
              <a:buNone/>
              <a:defRPr sz="6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385" name="Google Shape;385;p14"/>
          <p:cNvSpPr txBox="1">
            <a:spLocks noGrp="1"/>
          </p:cNvSpPr>
          <p:nvPr>
            <p:ph type="title" idx="4" hasCustomPrompt="1"/>
          </p:nvPr>
        </p:nvSpPr>
        <p:spPr>
          <a:xfrm>
            <a:off x="6177550" y="3108750"/>
            <a:ext cx="1719300" cy="11739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6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grpSp>
        <p:nvGrpSpPr>
          <p:cNvPr id="386" name="Google Shape;386;p14"/>
          <p:cNvGrpSpPr/>
          <p:nvPr/>
        </p:nvGrpSpPr>
        <p:grpSpPr>
          <a:xfrm rot="-5400000">
            <a:off x="348315" y="3682261"/>
            <a:ext cx="1129770" cy="1173854"/>
            <a:chOff x="11" y="583339"/>
            <a:chExt cx="1129770" cy="1173854"/>
          </a:xfrm>
        </p:grpSpPr>
        <p:sp>
          <p:nvSpPr>
            <p:cNvPr id="387" name="Google Shape;387;p14"/>
            <p:cNvSpPr/>
            <p:nvPr/>
          </p:nvSpPr>
          <p:spPr>
            <a:xfrm>
              <a:off x="9686" y="583339"/>
              <a:ext cx="51388" cy="52830"/>
            </a:xfrm>
            <a:custGeom>
              <a:avLst/>
              <a:gdLst/>
              <a:ahLst/>
              <a:cxnLst/>
              <a:rect l="l" t="t" r="r" b="b"/>
              <a:pathLst>
                <a:path w="1604" h="1649" extrusionOk="0">
                  <a:moveTo>
                    <a:pt x="802" y="0"/>
                  </a:moveTo>
                  <a:cubicBezTo>
                    <a:pt x="364" y="15"/>
                    <a:pt x="1" y="378"/>
                    <a:pt x="16" y="832"/>
                  </a:cubicBezTo>
                  <a:cubicBezTo>
                    <a:pt x="1" y="1270"/>
                    <a:pt x="364" y="1633"/>
                    <a:pt x="802" y="1648"/>
                  </a:cubicBezTo>
                  <a:cubicBezTo>
                    <a:pt x="1256" y="1633"/>
                    <a:pt x="1604" y="1270"/>
                    <a:pt x="1589" y="832"/>
                  </a:cubicBezTo>
                  <a:cubicBezTo>
                    <a:pt x="1604" y="378"/>
                    <a:pt x="1256" y="15"/>
                    <a:pt x="8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88" name="Google Shape;388;p14"/>
            <p:cNvSpPr/>
            <p:nvPr/>
          </p:nvSpPr>
          <p:spPr>
            <a:xfrm>
              <a:off x="277103" y="584524"/>
              <a:ext cx="50908" cy="50555"/>
            </a:xfrm>
            <a:custGeom>
              <a:avLst/>
              <a:gdLst/>
              <a:ahLst/>
              <a:cxnLst/>
              <a:rect l="l" t="t" r="r" b="b"/>
              <a:pathLst>
                <a:path w="1589" h="1578" extrusionOk="0">
                  <a:moveTo>
                    <a:pt x="795" y="1"/>
                  </a:moveTo>
                  <a:cubicBezTo>
                    <a:pt x="398" y="1"/>
                    <a:pt x="1" y="265"/>
                    <a:pt x="1" y="795"/>
                  </a:cubicBezTo>
                  <a:cubicBezTo>
                    <a:pt x="1" y="1316"/>
                    <a:pt x="398" y="1577"/>
                    <a:pt x="795" y="1577"/>
                  </a:cubicBezTo>
                  <a:cubicBezTo>
                    <a:pt x="1192" y="1577"/>
                    <a:pt x="1589" y="1316"/>
                    <a:pt x="1589" y="795"/>
                  </a:cubicBezTo>
                  <a:cubicBezTo>
                    <a:pt x="1589" y="265"/>
                    <a:pt x="1192" y="1"/>
                    <a:pt x="7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89" name="Google Shape;389;p14"/>
            <p:cNvSpPr/>
            <p:nvPr/>
          </p:nvSpPr>
          <p:spPr>
            <a:xfrm>
              <a:off x="543559" y="583435"/>
              <a:ext cx="52349" cy="52734"/>
            </a:xfrm>
            <a:custGeom>
              <a:avLst/>
              <a:gdLst/>
              <a:ahLst/>
              <a:cxnLst/>
              <a:rect l="l" t="t" r="r" b="b"/>
              <a:pathLst>
                <a:path w="1634" h="1646" extrusionOk="0">
                  <a:moveTo>
                    <a:pt x="817" y="1"/>
                  </a:moveTo>
                  <a:cubicBezTo>
                    <a:pt x="409" y="1"/>
                    <a:pt x="1" y="277"/>
                    <a:pt x="31" y="829"/>
                  </a:cubicBezTo>
                  <a:cubicBezTo>
                    <a:pt x="1" y="1267"/>
                    <a:pt x="364" y="1645"/>
                    <a:pt x="817" y="1645"/>
                  </a:cubicBezTo>
                  <a:cubicBezTo>
                    <a:pt x="1271" y="1645"/>
                    <a:pt x="1619" y="1267"/>
                    <a:pt x="1604" y="829"/>
                  </a:cubicBezTo>
                  <a:cubicBezTo>
                    <a:pt x="1634" y="277"/>
                    <a:pt x="1226" y="1"/>
                    <a:pt x="8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90" name="Google Shape;390;p14"/>
            <p:cNvSpPr/>
            <p:nvPr/>
          </p:nvSpPr>
          <p:spPr>
            <a:xfrm>
              <a:off x="810752" y="583435"/>
              <a:ext cx="52093" cy="52734"/>
            </a:xfrm>
            <a:custGeom>
              <a:avLst/>
              <a:gdLst/>
              <a:ahLst/>
              <a:cxnLst/>
              <a:rect l="l" t="t" r="r" b="b"/>
              <a:pathLst>
                <a:path w="1626" h="1646" extrusionOk="0">
                  <a:moveTo>
                    <a:pt x="815" y="1"/>
                  </a:moveTo>
                  <a:cubicBezTo>
                    <a:pt x="408" y="1"/>
                    <a:pt x="0" y="277"/>
                    <a:pt x="23" y="829"/>
                  </a:cubicBezTo>
                  <a:cubicBezTo>
                    <a:pt x="8" y="1267"/>
                    <a:pt x="371" y="1645"/>
                    <a:pt x="809" y="1645"/>
                  </a:cubicBezTo>
                  <a:cubicBezTo>
                    <a:pt x="1263" y="1645"/>
                    <a:pt x="1626" y="1267"/>
                    <a:pt x="1596" y="829"/>
                  </a:cubicBezTo>
                  <a:cubicBezTo>
                    <a:pt x="1626" y="277"/>
                    <a:pt x="1221" y="1"/>
                    <a:pt x="8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91" name="Google Shape;391;p14"/>
            <p:cNvSpPr/>
            <p:nvPr/>
          </p:nvSpPr>
          <p:spPr>
            <a:xfrm>
              <a:off x="1078874" y="584524"/>
              <a:ext cx="50427" cy="50555"/>
            </a:xfrm>
            <a:custGeom>
              <a:avLst/>
              <a:gdLst/>
              <a:ahLst/>
              <a:cxnLst/>
              <a:rect l="l" t="t" r="r" b="b"/>
              <a:pathLst>
                <a:path w="1574" h="1578" extrusionOk="0">
                  <a:moveTo>
                    <a:pt x="787" y="1"/>
                  </a:moveTo>
                  <a:cubicBezTo>
                    <a:pt x="394" y="1"/>
                    <a:pt x="1" y="265"/>
                    <a:pt x="1" y="795"/>
                  </a:cubicBezTo>
                  <a:cubicBezTo>
                    <a:pt x="1" y="1316"/>
                    <a:pt x="394" y="1577"/>
                    <a:pt x="787" y="1577"/>
                  </a:cubicBezTo>
                  <a:cubicBezTo>
                    <a:pt x="1180" y="1577"/>
                    <a:pt x="1574" y="1316"/>
                    <a:pt x="1574" y="795"/>
                  </a:cubicBezTo>
                  <a:cubicBezTo>
                    <a:pt x="1574" y="265"/>
                    <a:pt x="1180" y="1"/>
                    <a:pt x="78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92" name="Google Shape;392;p14"/>
            <p:cNvSpPr/>
            <p:nvPr/>
          </p:nvSpPr>
          <p:spPr>
            <a:xfrm>
              <a:off x="1933" y="863347"/>
              <a:ext cx="59141" cy="53310"/>
            </a:xfrm>
            <a:custGeom>
              <a:avLst/>
              <a:gdLst/>
              <a:ahLst/>
              <a:cxnLst/>
              <a:rect l="l" t="t" r="r" b="b"/>
              <a:pathLst>
                <a:path w="1846" h="1664" extrusionOk="0">
                  <a:moveTo>
                    <a:pt x="1044" y="0"/>
                  </a:moveTo>
                  <a:cubicBezTo>
                    <a:pt x="1" y="61"/>
                    <a:pt x="1" y="1603"/>
                    <a:pt x="1044" y="1663"/>
                  </a:cubicBezTo>
                  <a:cubicBezTo>
                    <a:pt x="1483" y="1648"/>
                    <a:pt x="1846" y="1270"/>
                    <a:pt x="1831" y="832"/>
                  </a:cubicBezTo>
                  <a:cubicBezTo>
                    <a:pt x="1846" y="393"/>
                    <a:pt x="1498" y="15"/>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93" name="Google Shape;393;p14"/>
            <p:cNvSpPr/>
            <p:nvPr/>
          </p:nvSpPr>
          <p:spPr>
            <a:xfrm>
              <a:off x="268870" y="863827"/>
              <a:ext cx="59141" cy="50459"/>
            </a:xfrm>
            <a:custGeom>
              <a:avLst/>
              <a:gdLst/>
              <a:ahLst/>
              <a:cxnLst/>
              <a:rect l="l" t="t" r="r" b="b"/>
              <a:pathLst>
                <a:path w="1846" h="1575" extrusionOk="0">
                  <a:moveTo>
                    <a:pt x="1059" y="0"/>
                  </a:moveTo>
                  <a:cubicBezTo>
                    <a:pt x="364" y="0"/>
                    <a:pt x="1" y="817"/>
                    <a:pt x="485" y="1331"/>
                  </a:cubicBezTo>
                  <a:cubicBezTo>
                    <a:pt x="642" y="1499"/>
                    <a:pt x="842" y="1574"/>
                    <a:pt x="1040" y="1574"/>
                  </a:cubicBezTo>
                  <a:cubicBezTo>
                    <a:pt x="1432" y="1574"/>
                    <a:pt x="1816" y="1279"/>
                    <a:pt x="1846" y="817"/>
                  </a:cubicBezTo>
                  <a:cubicBezTo>
                    <a:pt x="1846" y="378"/>
                    <a:pt x="1498" y="0"/>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94" name="Google Shape;394;p14"/>
            <p:cNvSpPr/>
            <p:nvPr/>
          </p:nvSpPr>
          <p:spPr>
            <a:xfrm>
              <a:off x="536287" y="863827"/>
              <a:ext cx="59141" cy="50459"/>
            </a:xfrm>
            <a:custGeom>
              <a:avLst/>
              <a:gdLst/>
              <a:ahLst/>
              <a:cxnLst/>
              <a:rect l="l" t="t" r="r" b="b"/>
              <a:pathLst>
                <a:path w="1846" h="1575" extrusionOk="0">
                  <a:moveTo>
                    <a:pt x="1044" y="0"/>
                  </a:moveTo>
                  <a:cubicBezTo>
                    <a:pt x="349" y="0"/>
                    <a:pt x="1" y="817"/>
                    <a:pt x="470" y="1331"/>
                  </a:cubicBezTo>
                  <a:cubicBezTo>
                    <a:pt x="632" y="1499"/>
                    <a:pt x="836" y="1574"/>
                    <a:pt x="1035" y="1574"/>
                  </a:cubicBezTo>
                  <a:cubicBezTo>
                    <a:pt x="1430" y="1574"/>
                    <a:pt x="1811" y="1279"/>
                    <a:pt x="1831" y="817"/>
                  </a:cubicBezTo>
                  <a:cubicBezTo>
                    <a:pt x="1846" y="378"/>
                    <a:pt x="1483" y="0"/>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95" name="Google Shape;395;p14"/>
            <p:cNvSpPr/>
            <p:nvPr/>
          </p:nvSpPr>
          <p:spPr>
            <a:xfrm>
              <a:off x="803383" y="863827"/>
              <a:ext cx="58981" cy="50459"/>
            </a:xfrm>
            <a:custGeom>
              <a:avLst/>
              <a:gdLst/>
              <a:ahLst/>
              <a:cxnLst/>
              <a:rect l="l" t="t" r="r" b="b"/>
              <a:pathLst>
                <a:path w="1841" h="1575" extrusionOk="0">
                  <a:moveTo>
                    <a:pt x="1021" y="0"/>
                  </a:moveTo>
                  <a:cubicBezTo>
                    <a:pt x="352" y="0"/>
                    <a:pt x="0" y="821"/>
                    <a:pt x="480" y="1331"/>
                  </a:cubicBezTo>
                  <a:cubicBezTo>
                    <a:pt x="637" y="1499"/>
                    <a:pt x="837" y="1574"/>
                    <a:pt x="1035" y="1574"/>
                  </a:cubicBezTo>
                  <a:cubicBezTo>
                    <a:pt x="1425" y="1574"/>
                    <a:pt x="1805" y="1279"/>
                    <a:pt x="1826" y="817"/>
                  </a:cubicBezTo>
                  <a:cubicBezTo>
                    <a:pt x="1841" y="378"/>
                    <a:pt x="1493" y="0"/>
                    <a:pt x="1039" y="0"/>
                  </a:cubicBezTo>
                  <a:cubicBezTo>
                    <a:pt x="1033" y="0"/>
                    <a:pt x="1027" y="0"/>
                    <a:pt x="102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96" name="Google Shape;396;p14"/>
            <p:cNvSpPr/>
            <p:nvPr/>
          </p:nvSpPr>
          <p:spPr>
            <a:xfrm>
              <a:off x="1070160" y="863827"/>
              <a:ext cx="59622" cy="50459"/>
            </a:xfrm>
            <a:custGeom>
              <a:avLst/>
              <a:gdLst/>
              <a:ahLst/>
              <a:cxnLst/>
              <a:rect l="l" t="t" r="r" b="b"/>
              <a:pathLst>
                <a:path w="1861" h="1575" extrusionOk="0">
                  <a:moveTo>
                    <a:pt x="1059" y="0"/>
                  </a:moveTo>
                  <a:cubicBezTo>
                    <a:pt x="364" y="0"/>
                    <a:pt x="1" y="817"/>
                    <a:pt x="485" y="1331"/>
                  </a:cubicBezTo>
                  <a:cubicBezTo>
                    <a:pt x="647" y="1499"/>
                    <a:pt x="851" y="1574"/>
                    <a:pt x="1050" y="1574"/>
                  </a:cubicBezTo>
                  <a:cubicBezTo>
                    <a:pt x="1445" y="1574"/>
                    <a:pt x="1825" y="1279"/>
                    <a:pt x="1846" y="817"/>
                  </a:cubicBezTo>
                  <a:cubicBezTo>
                    <a:pt x="1861" y="378"/>
                    <a:pt x="1498" y="0"/>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97" name="Google Shape;397;p14"/>
            <p:cNvSpPr/>
            <p:nvPr/>
          </p:nvSpPr>
          <p:spPr>
            <a:xfrm>
              <a:off x="11" y="1143835"/>
              <a:ext cx="61063" cy="52830"/>
            </a:xfrm>
            <a:custGeom>
              <a:avLst/>
              <a:gdLst/>
              <a:ahLst/>
              <a:cxnLst/>
              <a:rect l="l" t="t" r="r" b="b"/>
              <a:pathLst>
                <a:path w="1906" h="1649" extrusionOk="0">
                  <a:moveTo>
                    <a:pt x="1104" y="0"/>
                  </a:moveTo>
                  <a:cubicBezTo>
                    <a:pt x="0" y="0"/>
                    <a:pt x="0" y="1649"/>
                    <a:pt x="1104" y="1649"/>
                  </a:cubicBezTo>
                  <a:cubicBezTo>
                    <a:pt x="1558" y="1634"/>
                    <a:pt x="1906" y="1271"/>
                    <a:pt x="1891" y="832"/>
                  </a:cubicBezTo>
                  <a:cubicBezTo>
                    <a:pt x="1906" y="378"/>
                    <a:pt x="1558" y="16"/>
                    <a:pt x="11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98" name="Google Shape;398;p14"/>
            <p:cNvSpPr/>
            <p:nvPr/>
          </p:nvSpPr>
          <p:spPr>
            <a:xfrm>
              <a:off x="268870" y="1143835"/>
              <a:ext cx="59141" cy="50459"/>
            </a:xfrm>
            <a:custGeom>
              <a:avLst/>
              <a:gdLst/>
              <a:ahLst/>
              <a:cxnLst/>
              <a:rect l="l" t="t" r="r" b="b"/>
              <a:pathLst>
                <a:path w="1846" h="1575" extrusionOk="0">
                  <a:moveTo>
                    <a:pt x="1059" y="0"/>
                  </a:moveTo>
                  <a:cubicBezTo>
                    <a:pt x="364" y="0"/>
                    <a:pt x="1" y="832"/>
                    <a:pt x="485" y="1331"/>
                  </a:cubicBezTo>
                  <a:cubicBezTo>
                    <a:pt x="648" y="1499"/>
                    <a:pt x="852" y="1575"/>
                    <a:pt x="1053" y="1575"/>
                  </a:cubicBezTo>
                  <a:cubicBezTo>
                    <a:pt x="1447" y="1575"/>
                    <a:pt x="1826" y="1283"/>
                    <a:pt x="1846" y="832"/>
                  </a:cubicBezTo>
                  <a:cubicBezTo>
                    <a:pt x="1846" y="378"/>
                    <a:pt x="1498" y="16"/>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99" name="Google Shape;399;p14"/>
            <p:cNvSpPr/>
            <p:nvPr/>
          </p:nvSpPr>
          <p:spPr>
            <a:xfrm>
              <a:off x="536287" y="1143835"/>
              <a:ext cx="59141" cy="50459"/>
            </a:xfrm>
            <a:custGeom>
              <a:avLst/>
              <a:gdLst/>
              <a:ahLst/>
              <a:cxnLst/>
              <a:rect l="l" t="t" r="r" b="b"/>
              <a:pathLst>
                <a:path w="1846" h="1575" extrusionOk="0">
                  <a:moveTo>
                    <a:pt x="1044" y="0"/>
                  </a:moveTo>
                  <a:cubicBezTo>
                    <a:pt x="349" y="0"/>
                    <a:pt x="1" y="832"/>
                    <a:pt x="470" y="1331"/>
                  </a:cubicBezTo>
                  <a:cubicBezTo>
                    <a:pt x="633" y="1499"/>
                    <a:pt x="837" y="1575"/>
                    <a:pt x="1038" y="1575"/>
                  </a:cubicBezTo>
                  <a:cubicBezTo>
                    <a:pt x="1432" y="1575"/>
                    <a:pt x="1811" y="1283"/>
                    <a:pt x="1831" y="832"/>
                  </a:cubicBezTo>
                  <a:cubicBezTo>
                    <a:pt x="1846" y="378"/>
                    <a:pt x="1483" y="16"/>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00" name="Google Shape;400;p14"/>
            <p:cNvSpPr/>
            <p:nvPr/>
          </p:nvSpPr>
          <p:spPr>
            <a:xfrm>
              <a:off x="803223" y="1143835"/>
              <a:ext cx="59141" cy="50459"/>
            </a:xfrm>
            <a:custGeom>
              <a:avLst/>
              <a:gdLst/>
              <a:ahLst/>
              <a:cxnLst/>
              <a:rect l="l" t="t" r="r" b="b"/>
              <a:pathLst>
                <a:path w="1846" h="1575" extrusionOk="0">
                  <a:moveTo>
                    <a:pt x="1044" y="0"/>
                  </a:moveTo>
                  <a:cubicBezTo>
                    <a:pt x="349" y="0"/>
                    <a:pt x="1" y="832"/>
                    <a:pt x="485" y="1331"/>
                  </a:cubicBezTo>
                  <a:cubicBezTo>
                    <a:pt x="643" y="1499"/>
                    <a:pt x="844" y="1575"/>
                    <a:pt x="1042" y="1575"/>
                  </a:cubicBezTo>
                  <a:cubicBezTo>
                    <a:pt x="1432" y="1575"/>
                    <a:pt x="1810" y="1283"/>
                    <a:pt x="1831" y="832"/>
                  </a:cubicBezTo>
                  <a:cubicBezTo>
                    <a:pt x="1846" y="378"/>
                    <a:pt x="1498" y="16"/>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01" name="Google Shape;401;p14"/>
            <p:cNvSpPr/>
            <p:nvPr/>
          </p:nvSpPr>
          <p:spPr>
            <a:xfrm>
              <a:off x="1070160" y="1143835"/>
              <a:ext cx="59622" cy="50459"/>
            </a:xfrm>
            <a:custGeom>
              <a:avLst/>
              <a:gdLst/>
              <a:ahLst/>
              <a:cxnLst/>
              <a:rect l="l" t="t" r="r" b="b"/>
              <a:pathLst>
                <a:path w="1861" h="1575" extrusionOk="0">
                  <a:moveTo>
                    <a:pt x="1059" y="0"/>
                  </a:moveTo>
                  <a:cubicBezTo>
                    <a:pt x="364" y="0"/>
                    <a:pt x="1" y="832"/>
                    <a:pt x="485" y="1331"/>
                  </a:cubicBezTo>
                  <a:cubicBezTo>
                    <a:pt x="648" y="1499"/>
                    <a:pt x="852" y="1575"/>
                    <a:pt x="1053" y="1575"/>
                  </a:cubicBezTo>
                  <a:cubicBezTo>
                    <a:pt x="1447" y="1575"/>
                    <a:pt x="1825" y="1283"/>
                    <a:pt x="1846" y="832"/>
                  </a:cubicBezTo>
                  <a:cubicBezTo>
                    <a:pt x="1861" y="378"/>
                    <a:pt x="1498" y="16"/>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02" name="Google Shape;402;p14"/>
            <p:cNvSpPr/>
            <p:nvPr/>
          </p:nvSpPr>
          <p:spPr>
            <a:xfrm>
              <a:off x="1933" y="1424323"/>
              <a:ext cx="59141" cy="52830"/>
            </a:xfrm>
            <a:custGeom>
              <a:avLst/>
              <a:gdLst/>
              <a:ahLst/>
              <a:cxnLst/>
              <a:rect l="l" t="t" r="r" b="b"/>
              <a:pathLst>
                <a:path w="1846" h="1649" extrusionOk="0">
                  <a:moveTo>
                    <a:pt x="1044" y="1"/>
                  </a:moveTo>
                  <a:cubicBezTo>
                    <a:pt x="1" y="46"/>
                    <a:pt x="1" y="1588"/>
                    <a:pt x="1044" y="1649"/>
                  </a:cubicBezTo>
                  <a:cubicBezTo>
                    <a:pt x="1498" y="1634"/>
                    <a:pt x="1846" y="1271"/>
                    <a:pt x="1831" y="817"/>
                  </a:cubicBezTo>
                  <a:cubicBezTo>
                    <a:pt x="1846" y="379"/>
                    <a:pt x="1498"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03" name="Google Shape;403;p14"/>
            <p:cNvSpPr/>
            <p:nvPr/>
          </p:nvSpPr>
          <p:spPr>
            <a:xfrm>
              <a:off x="268870" y="1424323"/>
              <a:ext cx="59141" cy="50459"/>
            </a:xfrm>
            <a:custGeom>
              <a:avLst/>
              <a:gdLst/>
              <a:ahLst/>
              <a:cxnLst/>
              <a:rect l="l" t="t" r="r" b="b"/>
              <a:pathLst>
                <a:path w="1846" h="1575" extrusionOk="0">
                  <a:moveTo>
                    <a:pt x="1059" y="1"/>
                  </a:moveTo>
                  <a:cubicBezTo>
                    <a:pt x="364" y="1"/>
                    <a:pt x="1" y="832"/>
                    <a:pt x="485" y="1331"/>
                  </a:cubicBezTo>
                  <a:cubicBezTo>
                    <a:pt x="642" y="1499"/>
                    <a:pt x="842" y="1574"/>
                    <a:pt x="1040" y="1574"/>
                  </a:cubicBezTo>
                  <a:cubicBezTo>
                    <a:pt x="1432" y="1574"/>
                    <a:pt x="1816" y="1279"/>
                    <a:pt x="1846" y="817"/>
                  </a:cubicBezTo>
                  <a:cubicBezTo>
                    <a:pt x="1846" y="379"/>
                    <a:pt x="1498" y="1"/>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04" name="Google Shape;404;p14"/>
            <p:cNvSpPr/>
            <p:nvPr/>
          </p:nvSpPr>
          <p:spPr>
            <a:xfrm>
              <a:off x="536287" y="1424323"/>
              <a:ext cx="59141" cy="50459"/>
            </a:xfrm>
            <a:custGeom>
              <a:avLst/>
              <a:gdLst/>
              <a:ahLst/>
              <a:cxnLst/>
              <a:rect l="l" t="t" r="r" b="b"/>
              <a:pathLst>
                <a:path w="1846" h="1575" extrusionOk="0">
                  <a:moveTo>
                    <a:pt x="1044" y="1"/>
                  </a:moveTo>
                  <a:cubicBezTo>
                    <a:pt x="349" y="1"/>
                    <a:pt x="1" y="832"/>
                    <a:pt x="470" y="1331"/>
                  </a:cubicBezTo>
                  <a:cubicBezTo>
                    <a:pt x="632" y="1499"/>
                    <a:pt x="836" y="1574"/>
                    <a:pt x="1035" y="1574"/>
                  </a:cubicBezTo>
                  <a:cubicBezTo>
                    <a:pt x="1430" y="1574"/>
                    <a:pt x="1811" y="1279"/>
                    <a:pt x="1831" y="817"/>
                  </a:cubicBezTo>
                  <a:cubicBezTo>
                    <a:pt x="1846" y="379"/>
                    <a:pt x="1483"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05" name="Google Shape;405;p14"/>
            <p:cNvSpPr/>
            <p:nvPr/>
          </p:nvSpPr>
          <p:spPr>
            <a:xfrm>
              <a:off x="803223" y="1424323"/>
              <a:ext cx="59141" cy="50459"/>
            </a:xfrm>
            <a:custGeom>
              <a:avLst/>
              <a:gdLst/>
              <a:ahLst/>
              <a:cxnLst/>
              <a:rect l="l" t="t" r="r" b="b"/>
              <a:pathLst>
                <a:path w="1846" h="1575" extrusionOk="0">
                  <a:moveTo>
                    <a:pt x="1044" y="1"/>
                  </a:moveTo>
                  <a:cubicBezTo>
                    <a:pt x="364" y="1"/>
                    <a:pt x="1" y="817"/>
                    <a:pt x="485" y="1331"/>
                  </a:cubicBezTo>
                  <a:cubicBezTo>
                    <a:pt x="642" y="1499"/>
                    <a:pt x="842" y="1574"/>
                    <a:pt x="1040" y="1574"/>
                  </a:cubicBezTo>
                  <a:cubicBezTo>
                    <a:pt x="1430" y="1574"/>
                    <a:pt x="1810" y="1279"/>
                    <a:pt x="1831" y="817"/>
                  </a:cubicBezTo>
                  <a:cubicBezTo>
                    <a:pt x="1846" y="379"/>
                    <a:pt x="1498"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06" name="Google Shape;406;p14"/>
            <p:cNvSpPr/>
            <p:nvPr/>
          </p:nvSpPr>
          <p:spPr>
            <a:xfrm>
              <a:off x="1070160" y="1424323"/>
              <a:ext cx="59622" cy="50459"/>
            </a:xfrm>
            <a:custGeom>
              <a:avLst/>
              <a:gdLst/>
              <a:ahLst/>
              <a:cxnLst/>
              <a:rect l="l" t="t" r="r" b="b"/>
              <a:pathLst>
                <a:path w="1861" h="1575" extrusionOk="0">
                  <a:moveTo>
                    <a:pt x="1059" y="1"/>
                  </a:moveTo>
                  <a:cubicBezTo>
                    <a:pt x="364" y="1"/>
                    <a:pt x="1" y="832"/>
                    <a:pt x="485" y="1331"/>
                  </a:cubicBezTo>
                  <a:cubicBezTo>
                    <a:pt x="647" y="1499"/>
                    <a:pt x="851" y="1574"/>
                    <a:pt x="1050" y="1574"/>
                  </a:cubicBezTo>
                  <a:cubicBezTo>
                    <a:pt x="1445" y="1574"/>
                    <a:pt x="1825" y="1279"/>
                    <a:pt x="1846" y="817"/>
                  </a:cubicBezTo>
                  <a:cubicBezTo>
                    <a:pt x="1861" y="379"/>
                    <a:pt x="1498" y="1"/>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07" name="Google Shape;407;p14"/>
            <p:cNvSpPr/>
            <p:nvPr/>
          </p:nvSpPr>
          <p:spPr>
            <a:xfrm>
              <a:off x="11" y="1704331"/>
              <a:ext cx="61063" cy="52862"/>
            </a:xfrm>
            <a:custGeom>
              <a:avLst/>
              <a:gdLst/>
              <a:ahLst/>
              <a:cxnLst/>
              <a:rect l="l" t="t" r="r" b="b"/>
              <a:pathLst>
                <a:path w="1906" h="1650" extrusionOk="0">
                  <a:moveTo>
                    <a:pt x="1104" y="1"/>
                  </a:moveTo>
                  <a:cubicBezTo>
                    <a:pt x="0" y="1"/>
                    <a:pt x="0" y="1649"/>
                    <a:pt x="1104" y="1649"/>
                  </a:cubicBezTo>
                  <a:cubicBezTo>
                    <a:pt x="1558" y="1649"/>
                    <a:pt x="1906" y="1271"/>
                    <a:pt x="1891" y="833"/>
                  </a:cubicBezTo>
                  <a:cubicBezTo>
                    <a:pt x="1906" y="379"/>
                    <a:pt x="1558" y="16"/>
                    <a:pt x="11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08" name="Google Shape;408;p14"/>
            <p:cNvSpPr/>
            <p:nvPr/>
          </p:nvSpPr>
          <p:spPr>
            <a:xfrm>
              <a:off x="268870" y="1704331"/>
              <a:ext cx="59141" cy="50811"/>
            </a:xfrm>
            <a:custGeom>
              <a:avLst/>
              <a:gdLst/>
              <a:ahLst/>
              <a:cxnLst/>
              <a:rect l="l" t="t" r="r" b="b"/>
              <a:pathLst>
                <a:path w="1846" h="1586" extrusionOk="0">
                  <a:moveTo>
                    <a:pt x="1059" y="1"/>
                  </a:moveTo>
                  <a:cubicBezTo>
                    <a:pt x="364" y="1"/>
                    <a:pt x="1" y="833"/>
                    <a:pt x="485" y="1332"/>
                  </a:cubicBezTo>
                  <a:cubicBezTo>
                    <a:pt x="650" y="1507"/>
                    <a:pt x="857" y="1585"/>
                    <a:pt x="1059" y="1585"/>
                  </a:cubicBezTo>
                  <a:cubicBezTo>
                    <a:pt x="1451" y="1585"/>
                    <a:pt x="1826" y="1291"/>
                    <a:pt x="1846" y="833"/>
                  </a:cubicBezTo>
                  <a:cubicBezTo>
                    <a:pt x="1846" y="379"/>
                    <a:pt x="1498" y="16"/>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09" name="Google Shape;409;p14"/>
            <p:cNvSpPr/>
            <p:nvPr/>
          </p:nvSpPr>
          <p:spPr>
            <a:xfrm>
              <a:off x="536287" y="1704331"/>
              <a:ext cx="59141" cy="50811"/>
            </a:xfrm>
            <a:custGeom>
              <a:avLst/>
              <a:gdLst/>
              <a:ahLst/>
              <a:cxnLst/>
              <a:rect l="l" t="t" r="r" b="b"/>
              <a:pathLst>
                <a:path w="1846" h="1586" extrusionOk="0">
                  <a:moveTo>
                    <a:pt x="1044" y="1"/>
                  </a:moveTo>
                  <a:cubicBezTo>
                    <a:pt x="349" y="1"/>
                    <a:pt x="1" y="833"/>
                    <a:pt x="470" y="1332"/>
                  </a:cubicBezTo>
                  <a:cubicBezTo>
                    <a:pt x="635" y="1507"/>
                    <a:pt x="842" y="1585"/>
                    <a:pt x="1044" y="1585"/>
                  </a:cubicBezTo>
                  <a:cubicBezTo>
                    <a:pt x="1436" y="1585"/>
                    <a:pt x="1811" y="1291"/>
                    <a:pt x="1831" y="833"/>
                  </a:cubicBezTo>
                  <a:cubicBezTo>
                    <a:pt x="1846" y="379"/>
                    <a:pt x="1483" y="16"/>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10" name="Google Shape;410;p14"/>
            <p:cNvSpPr/>
            <p:nvPr/>
          </p:nvSpPr>
          <p:spPr>
            <a:xfrm>
              <a:off x="803223" y="1704331"/>
              <a:ext cx="59141" cy="50811"/>
            </a:xfrm>
            <a:custGeom>
              <a:avLst/>
              <a:gdLst/>
              <a:ahLst/>
              <a:cxnLst/>
              <a:rect l="l" t="t" r="r" b="b"/>
              <a:pathLst>
                <a:path w="1846" h="1586" extrusionOk="0">
                  <a:moveTo>
                    <a:pt x="1044" y="1"/>
                  </a:moveTo>
                  <a:cubicBezTo>
                    <a:pt x="349" y="1"/>
                    <a:pt x="1" y="833"/>
                    <a:pt x="485" y="1332"/>
                  </a:cubicBezTo>
                  <a:cubicBezTo>
                    <a:pt x="644" y="1507"/>
                    <a:pt x="848" y="1585"/>
                    <a:pt x="1048" y="1585"/>
                  </a:cubicBezTo>
                  <a:cubicBezTo>
                    <a:pt x="1436" y="1585"/>
                    <a:pt x="1811" y="1291"/>
                    <a:pt x="1831" y="833"/>
                  </a:cubicBezTo>
                  <a:cubicBezTo>
                    <a:pt x="1846" y="379"/>
                    <a:pt x="1498" y="16"/>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11" name="Google Shape;411;p14"/>
            <p:cNvSpPr/>
            <p:nvPr/>
          </p:nvSpPr>
          <p:spPr>
            <a:xfrm>
              <a:off x="1070160" y="1704331"/>
              <a:ext cx="59622" cy="50811"/>
            </a:xfrm>
            <a:custGeom>
              <a:avLst/>
              <a:gdLst/>
              <a:ahLst/>
              <a:cxnLst/>
              <a:rect l="l" t="t" r="r" b="b"/>
              <a:pathLst>
                <a:path w="1861" h="1586" extrusionOk="0">
                  <a:moveTo>
                    <a:pt x="1059" y="1"/>
                  </a:moveTo>
                  <a:cubicBezTo>
                    <a:pt x="364" y="1"/>
                    <a:pt x="1" y="833"/>
                    <a:pt x="485" y="1332"/>
                  </a:cubicBezTo>
                  <a:cubicBezTo>
                    <a:pt x="650" y="1507"/>
                    <a:pt x="857" y="1585"/>
                    <a:pt x="1059" y="1585"/>
                  </a:cubicBezTo>
                  <a:cubicBezTo>
                    <a:pt x="1451" y="1585"/>
                    <a:pt x="1826" y="1291"/>
                    <a:pt x="1846" y="833"/>
                  </a:cubicBezTo>
                  <a:cubicBezTo>
                    <a:pt x="1861" y="379"/>
                    <a:pt x="1498" y="16"/>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p:cSld name="CUSTOM">
    <p:spTree>
      <p:nvGrpSpPr>
        <p:cNvPr id="1" name="Shape 412"/>
        <p:cNvGrpSpPr/>
        <p:nvPr/>
      </p:nvGrpSpPr>
      <p:grpSpPr>
        <a:xfrm>
          <a:off x="0" y="0"/>
          <a:ext cx="0" cy="0"/>
          <a:chOff x="0" y="0"/>
          <a:chExt cx="0" cy="0"/>
        </a:xfrm>
      </p:grpSpPr>
      <p:sp>
        <p:nvSpPr>
          <p:cNvPr id="413" name="Google Shape;413;p15"/>
          <p:cNvSpPr/>
          <p:nvPr/>
        </p:nvSpPr>
        <p:spPr>
          <a:xfrm>
            <a:off x="7316550" y="0"/>
            <a:ext cx="1823700" cy="51435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4" name="Google Shape;414;p15"/>
          <p:cNvGrpSpPr/>
          <p:nvPr/>
        </p:nvGrpSpPr>
        <p:grpSpPr>
          <a:xfrm rot="-5400000">
            <a:off x="7661788" y="304268"/>
            <a:ext cx="1129770" cy="1173854"/>
            <a:chOff x="11" y="583339"/>
            <a:chExt cx="1129770" cy="1173854"/>
          </a:xfrm>
        </p:grpSpPr>
        <p:sp>
          <p:nvSpPr>
            <p:cNvPr id="415" name="Google Shape;415;p15"/>
            <p:cNvSpPr/>
            <p:nvPr/>
          </p:nvSpPr>
          <p:spPr>
            <a:xfrm>
              <a:off x="9686" y="583339"/>
              <a:ext cx="51388" cy="52830"/>
            </a:xfrm>
            <a:custGeom>
              <a:avLst/>
              <a:gdLst/>
              <a:ahLst/>
              <a:cxnLst/>
              <a:rect l="l" t="t" r="r" b="b"/>
              <a:pathLst>
                <a:path w="1604" h="1649" extrusionOk="0">
                  <a:moveTo>
                    <a:pt x="802" y="0"/>
                  </a:moveTo>
                  <a:cubicBezTo>
                    <a:pt x="364" y="15"/>
                    <a:pt x="1" y="378"/>
                    <a:pt x="16" y="832"/>
                  </a:cubicBezTo>
                  <a:cubicBezTo>
                    <a:pt x="1" y="1270"/>
                    <a:pt x="364" y="1633"/>
                    <a:pt x="802" y="1648"/>
                  </a:cubicBezTo>
                  <a:cubicBezTo>
                    <a:pt x="1256" y="1633"/>
                    <a:pt x="1604" y="1270"/>
                    <a:pt x="1589" y="832"/>
                  </a:cubicBezTo>
                  <a:cubicBezTo>
                    <a:pt x="1604" y="378"/>
                    <a:pt x="1256" y="15"/>
                    <a:pt x="8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16" name="Google Shape;416;p15"/>
            <p:cNvSpPr/>
            <p:nvPr/>
          </p:nvSpPr>
          <p:spPr>
            <a:xfrm>
              <a:off x="277103" y="584524"/>
              <a:ext cx="50908" cy="50555"/>
            </a:xfrm>
            <a:custGeom>
              <a:avLst/>
              <a:gdLst/>
              <a:ahLst/>
              <a:cxnLst/>
              <a:rect l="l" t="t" r="r" b="b"/>
              <a:pathLst>
                <a:path w="1589" h="1578" extrusionOk="0">
                  <a:moveTo>
                    <a:pt x="795" y="1"/>
                  </a:moveTo>
                  <a:cubicBezTo>
                    <a:pt x="398" y="1"/>
                    <a:pt x="1" y="265"/>
                    <a:pt x="1" y="795"/>
                  </a:cubicBezTo>
                  <a:cubicBezTo>
                    <a:pt x="1" y="1316"/>
                    <a:pt x="398" y="1577"/>
                    <a:pt x="795" y="1577"/>
                  </a:cubicBezTo>
                  <a:cubicBezTo>
                    <a:pt x="1192" y="1577"/>
                    <a:pt x="1589" y="1316"/>
                    <a:pt x="1589" y="795"/>
                  </a:cubicBezTo>
                  <a:cubicBezTo>
                    <a:pt x="1589" y="265"/>
                    <a:pt x="1192" y="1"/>
                    <a:pt x="7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17" name="Google Shape;417;p15"/>
            <p:cNvSpPr/>
            <p:nvPr/>
          </p:nvSpPr>
          <p:spPr>
            <a:xfrm>
              <a:off x="543559" y="583435"/>
              <a:ext cx="52349" cy="52734"/>
            </a:xfrm>
            <a:custGeom>
              <a:avLst/>
              <a:gdLst/>
              <a:ahLst/>
              <a:cxnLst/>
              <a:rect l="l" t="t" r="r" b="b"/>
              <a:pathLst>
                <a:path w="1634" h="1646" extrusionOk="0">
                  <a:moveTo>
                    <a:pt x="817" y="1"/>
                  </a:moveTo>
                  <a:cubicBezTo>
                    <a:pt x="409" y="1"/>
                    <a:pt x="1" y="277"/>
                    <a:pt x="31" y="829"/>
                  </a:cubicBezTo>
                  <a:cubicBezTo>
                    <a:pt x="1" y="1267"/>
                    <a:pt x="364" y="1645"/>
                    <a:pt x="817" y="1645"/>
                  </a:cubicBezTo>
                  <a:cubicBezTo>
                    <a:pt x="1271" y="1645"/>
                    <a:pt x="1619" y="1267"/>
                    <a:pt x="1604" y="829"/>
                  </a:cubicBezTo>
                  <a:cubicBezTo>
                    <a:pt x="1634" y="277"/>
                    <a:pt x="1226" y="1"/>
                    <a:pt x="8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18" name="Google Shape;418;p15"/>
            <p:cNvSpPr/>
            <p:nvPr/>
          </p:nvSpPr>
          <p:spPr>
            <a:xfrm>
              <a:off x="810752" y="583435"/>
              <a:ext cx="52093" cy="52734"/>
            </a:xfrm>
            <a:custGeom>
              <a:avLst/>
              <a:gdLst/>
              <a:ahLst/>
              <a:cxnLst/>
              <a:rect l="l" t="t" r="r" b="b"/>
              <a:pathLst>
                <a:path w="1626" h="1646" extrusionOk="0">
                  <a:moveTo>
                    <a:pt x="815" y="1"/>
                  </a:moveTo>
                  <a:cubicBezTo>
                    <a:pt x="408" y="1"/>
                    <a:pt x="0" y="277"/>
                    <a:pt x="23" y="829"/>
                  </a:cubicBezTo>
                  <a:cubicBezTo>
                    <a:pt x="8" y="1267"/>
                    <a:pt x="371" y="1645"/>
                    <a:pt x="809" y="1645"/>
                  </a:cubicBezTo>
                  <a:cubicBezTo>
                    <a:pt x="1263" y="1645"/>
                    <a:pt x="1626" y="1267"/>
                    <a:pt x="1596" y="829"/>
                  </a:cubicBezTo>
                  <a:cubicBezTo>
                    <a:pt x="1626" y="277"/>
                    <a:pt x="1221" y="1"/>
                    <a:pt x="8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19" name="Google Shape;419;p15"/>
            <p:cNvSpPr/>
            <p:nvPr/>
          </p:nvSpPr>
          <p:spPr>
            <a:xfrm>
              <a:off x="1078874" y="584524"/>
              <a:ext cx="50427" cy="50555"/>
            </a:xfrm>
            <a:custGeom>
              <a:avLst/>
              <a:gdLst/>
              <a:ahLst/>
              <a:cxnLst/>
              <a:rect l="l" t="t" r="r" b="b"/>
              <a:pathLst>
                <a:path w="1574" h="1578" extrusionOk="0">
                  <a:moveTo>
                    <a:pt x="787" y="1"/>
                  </a:moveTo>
                  <a:cubicBezTo>
                    <a:pt x="394" y="1"/>
                    <a:pt x="1" y="265"/>
                    <a:pt x="1" y="795"/>
                  </a:cubicBezTo>
                  <a:cubicBezTo>
                    <a:pt x="1" y="1316"/>
                    <a:pt x="394" y="1577"/>
                    <a:pt x="787" y="1577"/>
                  </a:cubicBezTo>
                  <a:cubicBezTo>
                    <a:pt x="1180" y="1577"/>
                    <a:pt x="1574" y="1316"/>
                    <a:pt x="1574" y="795"/>
                  </a:cubicBezTo>
                  <a:cubicBezTo>
                    <a:pt x="1574" y="265"/>
                    <a:pt x="1180" y="1"/>
                    <a:pt x="78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20" name="Google Shape;420;p15"/>
            <p:cNvSpPr/>
            <p:nvPr/>
          </p:nvSpPr>
          <p:spPr>
            <a:xfrm>
              <a:off x="1933" y="863347"/>
              <a:ext cx="59141" cy="53310"/>
            </a:xfrm>
            <a:custGeom>
              <a:avLst/>
              <a:gdLst/>
              <a:ahLst/>
              <a:cxnLst/>
              <a:rect l="l" t="t" r="r" b="b"/>
              <a:pathLst>
                <a:path w="1846" h="1664" extrusionOk="0">
                  <a:moveTo>
                    <a:pt x="1044" y="0"/>
                  </a:moveTo>
                  <a:cubicBezTo>
                    <a:pt x="1" y="61"/>
                    <a:pt x="1" y="1603"/>
                    <a:pt x="1044" y="1663"/>
                  </a:cubicBezTo>
                  <a:cubicBezTo>
                    <a:pt x="1483" y="1648"/>
                    <a:pt x="1846" y="1270"/>
                    <a:pt x="1831" y="832"/>
                  </a:cubicBezTo>
                  <a:cubicBezTo>
                    <a:pt x="1846" y="393"/>
                    <a:pt x="1498" y="15"/>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21" name="Google Shape;421;p15"/>
            <p:cNvSpPr/>
            <p:nvPr/>
          </p:nvSpPr>
          <p:spPr>
            <a:xfrm>
              <a:off x="268870" y="863827"/>
              <a:ext cx="59141" cy="50459"/>
            </a:xfrm>
            <a:custGeom>
              <a:avLst/>
              <a:gdLst/>
              <a:ahLst/>
              <a:cxnLst/>
              <a:rect l="l" t="t" r="r" b="b"/>
              <a:pathLst>
                <a:path w="1846" h="1575" extrusionOk="0">
                  <a:moveTo>
                    <a:pt x="1059" y="0"/>
                  </a:moveTo>
                  <a:cubicBezTo>
                    <a:pt x="364" y="0"/>
                    <a:pt x="1" y="817"/>
                    <a:pt x="485" y="1331"/>
                  </a:cubicBezTo>
                  <a:cubicBezTo>
                    <a:pt x="642" y="1499"/>
                    <a:pt x="842" y="1574"/>
                    <a:pt x="1040" y="1574"/>
                  </a:cubicBezTo>
                  <a:cubicBezTo>
                    <a:pt x="1432" y="1574"/>
                    <a:pt x="1816" y="1279"/>
                    <a:pt x="1846" y="817"/>
                  </a:cubicBezTo>
                  <a:cubicBezTo>
                    <a:pt x="1846" y="378"/>
                    <a:pt x="1498" y="0"/>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22" name="Google Shape;422;p15"/>
            <p:cNvSpPr/>
            <p:nvPr/>
          </p:nvSpPr>
          <p:spPr>
            <a:xfrm>
              <a:off x="536287" y="863827"/>
              <a:ext cx="59141" cy="50459"/>
            </a:xfrm>
            <a:custGeom>
              <a:avLst/>
              <a:gdLst/>
              <a:ahLst/>
              <a:cxnLst/>
              <a:rect l="l" t="t" r="r" b="b"/>
              <a:pathLst>
                <a:path w="1846" h="1575" extrusionOk="0">
                  <a:moveTo>
                    <a:pt x="1044" y="0"/>
                  </a:moveTo>
                  <a:cubicBezTo>
                    <a:pt x="349" y="0"/>
                    <a:pt x="1" y="817"/>
                    <a:pt x="470" y="1331"/>
                  </a:cubicBezTo>
                  <a:cubicBezTo>
                    <a:pt x="632" y="1499"/>
                    <a:pt x="836" y="1574"/>
                    <a:pt x="1035" y="1574"/>
                  </a:cubicBezTo>
                  <a:cubicBezTo>
                    <a:pt x="1430" y="1574"/>
                    <a:pt x="1811" y="1279"/>
                    <a:pt x="1831" y="817"/>
                  </a:cubicBezTo>
                  <a:cubicBezTo>
                    <a:pt x="1846" y="378"/>
                    <a:pt x="1483" y="0"/>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23" name="Google Shape;423;p15"/>
            <p:cNvSpPr/>
            <p:nvPr/>
          </p:nvSpPr>
          <p:spPr>
            <a:xfrm>
              <a:off x="803383" y="863827"/>
              <a:ext cx="58981" cy="50459"/>
            </a:xfrm>
            <a:custGeom>
              <a:avLst/>
              <a:gdLst/>
              <a:ahLst/>
              <a:cxnLst/>
              <a:rect l="l" t="t" r="r" b="b"/>
              <a:pathLst>
                <a:path w="1841" h="1575" extrusionOk="0">
                  <a:moveTo>
                    <a:pt x="1021" y="0"/>
                  </a:moveTo>
                  <a:cubicBezTo>
                    <a:pt x="352" y="0"/>
                    <a:pt x="0" y="821"/>
                    <a:pt x="480" y="1331"/>
                  </a:cubicBezTo>
                  <a:cubicBezTo>
                    <a:pt x="637" y="1499"/>
                    <a:pt x="837" y="1574"/>
                    <a:pt x="1035" y="1574"/>
                  </a:cubicBezTo>
                  <a:cubicBezTo>
                    <a:pt x="1425" y="1574"/>
                    <a:pt x="1805" y="1279"/>
                    <a:pt x="1826" y="817"/>
                  </a:cubicBezTo>
                  <a:cubicBezTo>
                    <a:pt x="1841" y="378"/>
                    <a:pt x="1493" y="0"/>
                    <a:pt x="1039" y="0"/>
                  </a:cubicBezTo>
                  <a:cubicBezTo>
                    <a:pt x="1033" y="0"/>
                    <a:pt x="1027" y="0"/>
                    <a:pt x="102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24" name="Google Shape;424;p15"/>
            <p:cNvSpPr/>
            <p:nvPr/>
          </p:nvSpPr>
          <p:spPr>
            <a:xfrm>
              <a:off x="1070160" y="863827"/>
              <a:ext cx="59622" cy="50459"/>
            </a:xfrm>
            <a:custGeom>
              <a:avLst/>
              <a:gdLst/>
              <a:ahLst/>
              <a:cxnLst/>
              <a:rect l="l" t="t" r="r" b="b"/>
              <a:pathLst>
                <a:path w="1861" h="1575" extrusionOk="0">
                  <a:moveTo>
                    <a:pt x="1059" y="0"/>
                  </a:moveTo>
                  <a:cubicBezTo>
                    <a:pt x="364" y="0"/>
                    <a:pt x="1" y="817"/>
                    <a:pt x="485" y="1331"/>
                  </a:cubicBezTo>
                  <a:cubicBezTo>
                    <a:pt x="647" y="1499"/>
                    <a:pt x="851" y="1574"/>
                    <a:pt x="1050" y="1574"/>
                  </a:cubicBezTo>
                  <a:cubicBezTo>
                    <a:pt x="1445" y="1574"/>
                    <a:pt x="1825" y="1279"/>
                    <a:pt x="1846" y="817"/>
                  </a:cubicBezTo>
                  <a:cubicBezTo>
                    <a:pt x="1861" y="378"/>
                    <a:pt x="1498" y="0"/>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25" name="Google Shape;425;p15"/>
            <p:cNvSpPr/>
            <p:nvPr/>
          </p:nvSpPr>
          <p:spPr>
            <a:xfrm>
              <a:off x="11" y="1143835"/>
              <a:ext cx="61063" cy="52830"/>
            </a:xfrm>
            <a:custGeom>
              <a:avLst/>
              <a:gdLst/>
              <a:ahLst/>
              <a:cxnLst/>
              <a:rect l="l" t="t" r="r" b="b"/>
              <a:pathLst>
                <a:path w="1906" h="1649" extrusionOk="0">
                  <a:moveTo>
                    <a:pt x="1104" y="0"/>
                  </a:moveTo>
                  <a:cubicBezTo>
                    <a:pt x="0" y="0"/>
                    <a:pt x="0" y="1649"/>
                    <a:pt x="1104" y="1649"/>
                  </a:cubicBezTo>
                  <a:cubicBezTo>
                    <a:pt x="1558" y="1634"/>
                    <a:pt x="1906" y="1271"/>
                    <a:pt x="1891" y="832"/>
                  </a:cubicBezTo>
                  <a:cubicBezTo>
                    <a:pt x="1906" y="378"/>
                    <a:pt x="1558" y="16"/>
                    <a:pt x="11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26" name="Google Shape;426;p15"/>
            <p:cNvSpPr/>
            <p:nvPr/>
          </p:nvSpPr>
          <p:spPr>
            <a:xfrm>
              <a:off x="268870" y="1143835"/>
              <a:ext cx="59141" cy="50459"/>
            </a:xfrm>
            <a:custGeom>
              <a:avLst/>
              <a:gdLst/>
              <a:ahLst/>
              <a:cxnLst/>
              <a:rect l="l" t="t" r="r" b="b"/>
              <a:pathLst>
                <a:path w="1846" h="1575" extrusionOk="0">
                  <a:moveTo>
                    <a:pt x="1059" y="0"/>
                  </a:moveTo>
                  <a:cubicBezTo>
                    <a:pt x="364" y="0"/>
                    <a:pt x="1" y="832"/>
                    <a:pt x="485" y="1331"/>
                  </a:cubicBezTo>
                  <a:cubicBezTo>
                    <a:pt x="648" y="1499"/>
                    <a:pt x="852" y="1575"/>
                    <a:pt x="1053" y="1575"/>
                  </a:cubicBezTo>
                  <a:cubicBezTo>
                    <a:pt x="1447" y="1575"/>
                    <a:pt x="1826" y="1283"/>
                    <a:pt x="1846" y="832"/>
                  </a:cubicBezTo>
                  <a:cubicBezTo>
                    <a:pt x="1846" y="378"/>
                    <a:pt x="1498" y="16"/>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27" name="Google Shape;427;p15"/>
            <p:cNvSpPr/>
            <p:nvPr/>
          </p:nvSpPr>
          <p:spPr>
            <a:xfrm>
              <a:off x="536287" y="1143835"/>
              <a:ext cx="59141" cy="50459"/>
            </a:xfrm>
            <a:custGeom>
              <a:avLst/>
              <a:gdLst/>
              <a:ahLst/>
              <a:cxnLst/>
              <a:rect l="l" t="t" r="r" b="b"/>
              <a:pathLst>
                <a:path w="1846" h="1575" extrusionOk="0">
                  <a:moveTo>
                    <a:pt x="1044" y="0"/>
                  </a:moveTo>
                  <a:cubicBezTo>
                    <a:pt x="349" y="0"/>
                    <a:pt x="1" y="832"/>
                    <a:pt x="470" y="1331"/>
                  </a:cubicBezTo>
                  <a:cubicBezTo>
                    <a:pt x="633" y="1499"/>
                    <a:pt x="837" y="1575"/>
                    <a:pt x="1038" y="1575"/>
                  </a:cubicBezTo>
                  <a:cubicBezTo>
                    <a:pt x="1432" y="1575"/>
                    <a:pt x="1811" y="1283"/>
                    <a:pt x="1831" y="832"/>
                  </a:cubicBezTo>
                  <a:cubicBezTo>
                    <a:pt x="1846" y="378"/>
                    <a:pt x="1483" y="16"/>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28" name="Google Shape;428;p15"/>
            <p:cNvSpPr/>
            <p:nvPr/>
          </p:nvSpPr>
          <p:spPr>
            <a:xfrm>
              <a:off x="803223" y="1143835"/>
              <a:ext cx="59141" cy="50459"/>
            </a:xfrm>
            <a:custGeom>
              <a:avLst/>
              <a:gdLst/>
              <a:ahLst/>
              <a:cxnLst/>
              <a:rect l="l" t="t" r="r" b="b"/>
              <a:pathLst>
                <a:path w="1846" h="1575" extrusionOk="0">
                  <a:moveTo>
                    <a:pt x="1044" y="0"/>
                  </a:moveTo>
                  <a:cubicBezTo>
                    <a:pt x="349" y="0"/>
                    <a:pt x="1" y="832"/>
                    <a:pt x="485" y="1331"/>
                  </a:cubicBezTo>
                  <a:cubicBezTo>
                    <a:pt x="643" y="1499"/>
                    <a:pt x="844" y="1575"/>
                    <a:pt x="1042" y="1575"/>
                  </a:cubicBezTo>
                  <a:cubicBezTo>
                    <a:pt x="1432" y="1575"/>
                    <a:pt x="1810" y="1283"/>
                    <a:pt x="1831" y="832"/>
                  </a:cubicBezTo>
                  <a:cubicBezTo>
                    <a:pt x="1846" y="378"/>
                    <a:pt x="1498" y="16"/>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29" name="Google Shape;429;p15"/>
            <p:cNvSpPr/>
            <p:nvPr/>
          </p:nvSpPr>
          <p:spPr>
            <a:xfrm>
              <a:off x="1070160" y="1143835"/>
              <a:ext cx="59622" cy="50459"/>
            </a:xfrm>
            <a:custGeom>
              <a:avLst/>
              <a:gdLst/>
              <a:ahLst/>
              <a:cxnLst/>
              <a:rect l="l" t="t" r="r" b="b"/>
              <a:pathLst>
                <a:path w="1861" h="1575" extrusionOk="0">
                  <a:moveTo>
                    <a:pt x="1059" y="0"/>
                  </a:moveTo>
                  <a:cubicBezTo>
                    <a:pt x="364" y="0"/>
                    <a:pt x="1" y="832"/>
                    <a:pt x="485" y="1331"/>
                  </a:cubicBezTo>
                  <a:cubicBezTo>
                    <a:pt x="648" y="1499"/>
                    <a:pt x="852" y="1575"/>
                    <a:pt x="1053" y="1575"/>
                  </a:cubicBezTo>
                  <a:cubicBezTo>
                    <a:pt x="1447" y="1575"/>
                    <a:pt x="1825" y="1283"/>
                    <a:pt x="1846" y="832"/>
                  </a:cubicBezTo>
                  <a:cubicBezTo>
                    <a:pt x="1861" y="378"/>
                    <a:pt x="1498" y="16"/>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30" name="Google Shape;430;p15"/>
            <p:cNvSpPr/>
            <p:nvPr/>
          </p:nvSpPr>
          <p:spPr>
            <a:xfrm>
              <a:off x="1933" y="1424323"/>
              <a:ext cx="59141" cy="52830"/>
            </a:xfrm>
            <a:custGeom>
              <a:avLst/>
              <a:gdLst/>
              <a:ahLst/>
              <a:cxnLst/>
              <a:rect l="l" t="t" r="r" b="b"/>
              <a:pathLst>
                <a:path w="1846" h="1649" extrusionOk="0">
                  <a:moveTo>
                    <a:pt x="1044" y="1"/>
                  </a:moveTo>
                  <a:cubicBezTo>
                    <a:pt x="1" y="46"/>
                    <a:pt x="1" y="1588"/>
                    <a:pt x="1044" y="1649"/>
                  </a:cubicBezTo>
                  <a:cubicBezTo>
                    <a:pt x="1498" y="1634"/>
                    <a:pt x="1846" y="1271"/>
                    <a:pt x="1831" y="817"/>
                  </a:cubicBezTo>
                  <a:cubicBezTo>
                    <a:pt x="1846" y="379"/>
                    <a:pt x="1498"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31" name="Google Shape;431;p15"/>
            <p:cNvSpPr/>
            <p:nvPr/>
          </p:nvSpPr>
          <p:spPr>
            <a:xfrm>
              <a:off x="268870" y="1424323"/>
              <a:ext cx="59141" cy="50459"/>
            </a:xfrm>
            <a:custGeom>
              <a:avLst/>
              <a:gdLst/>
              <a:ahLst/>
              <a:cxnLst/>
              <a:rect l="l" t="t" r="r" b="b"/>
              <a:pathLst>
                <a:path w="1846" h="1575" extrusionOk="0">
                  <a:moveTo>
                    <a:pt x="1059" y="1"/>
                  </a:moveTo>
                  <a:cubicBezTo>
                    <a:pt x="364" y="1"/>
                    <a:pt x="1" y="832"/>
                    <a:pt x="485" y="1331"/>
                  </a:cubicBezTo>
                  <a:cubicBezTo>
                    <a:pt x="642" y="1499"/>
                    <a:pt x="842" y="1574"/>
                    <a:pt x="1040" y="1574"/>
                  </a:cubicBezTo>
                  <a:cubicBezTo>
                    <a:pt x="1432" y="1574"/>
                    <a:pt x="1816" y="1279"/>
                    <a:pt x="1846" y="817"/>
                  </a:cubicBezTo>
                  <a:cubicBezTo>
                    <a:pt x="1846" y="379"/>
                    <a:pt x="1498" y="1"/>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32" name="Google Shape;432;p15"/>
            <p:cNvSpPr/>
            <p:nvPr/>
          </p:nvSpPr>
          <p:spPr>
            <a:xfrm>
              <a:off x="536287" y="1424323"/>
              <a:ext cx="59141" cy="50459"/>
            </a:xfrm>
            <a:custGeom>
              <a:avLst/>
              <a:gdLst/>
              <a:ahLst/>
              <a:cxnLst/>
              <a:rect l="l" t="t" r="r" b="b"/>
              <a:pathLst>
                <a:path w="1846" h="1575" extrusionOk="0">
                  <a:moveTo>
                    <a:pt x="1044" y="1"/>
                  </a:moveTo>
                  <a:cubicBezTo>
                    <a:pt x="349" y="1"/>
                    <a:pt x="1" y="832"/>
                    <a:pt x="470" y="1331"/>
                  </a:cubicBezTo>
                  <a:cubicBezTo>
                    <a:pt x="632" y="1499"/>
                    <a:pt x="836" y="1574"/>
                    <a:pt x="1035" y="1574"/>
                  </a:cubicBezTo>
                  <a:cubicBezTo>
                    <a:pt x="1430" y="1574"/>
                    <a:pt x="1811" y="1279"/>
                    <a:pt x="1831" y="817"/>
                  </a:cubicBezTo>
                  <a:cubicBezTo>
                    <a:pt x="1846" y="379"/>
                    <a:pt x="1483"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33" name="Google Shape;433;p15"/>
            <p:cNvSpPr/>
            <p:nvPr/>
          </p:nvSpPr>
          <p:spPr>
            <a:xfrm>
              <a:off x="803223" y="1424323"/>
              <a:ext cx="59141" cy="50459"/>
            </a:xfrm>
            <a:custGeom>
              <a:avLst/>
              <a:gdLst/>
              <a:ahLst/>
              <a:cxnLst/>
              <a:rect l="l" t="t" r="r" b="b"/>
              <a:pathLst>
                <a:path w="1846" h="1575" extrusionOk="0">
                  <a:moveTo>
                    <a:pt x="1044" y="1"/>
                  </a:moveTo>
                  <a:cubicBezTo>
                    <a:pt x="364" y="1"/>
                    <a:pt x="1" y="817"/>
                    <a:pt x="485" y="1331"/>
                  </a:cubicBezTo>
                  <a:cubicBezTo>
                    <a:pt x="642" y="1499"/>
                    <a:pt x="842" y="1574"/>
                    <a:pt x="1040" y="1574"/>
                  </a:cubicBezTo>
                  <a:cubicBezTo>
                    <a:pt x="1430" y="1574"/>
                    <a:pt x="1810" y="1279"/>
                    <a:pt x="1831" y="817"/>
                  </a:cubicBezTo>
                  <a:cubicBezTo>
                    <a:pt x="1846" y="379"/>
                    <a:pt x="1498"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34" name="Google Shape;434;p15"/>
            <p:cNvSpPr/>
            <p:nvPr/>
          </p:nvSpPr>
          <p:spPr>
            <a:xfrm>
              <a:off x="1070160" y="1424323"/>
              <a:ext cx="59622" cy="50459"/>
            </a:xfrm>
            <a:custGeom>
              <a:avLst/>
              <a:gdLst/>
              <a:ahLst/>
              <a:cxnLst/>
              <a:rect l="l" t="t" r="r" b="b"/>
              <a:pathLst>
                <a:path w="1861" h="1575" extrusionOk="0">
                  <a:moveTo>
                    <a:pt x="1059" y="1"/>
                  </a:moveTo>
                  <a:cubicBezTo>
                    <a:pt x="364" y="1"/>
                    <a:pt x="1" y="832"/>
                    <a:pt x="485" y="1331"/>
                  </a:cubicBezTo>
                  <a:cubicBezTo>
                    <a:pt x="647" y="1499"/>
                    <a:pt x="851" y="1574"/>
                    <a:pt x="1050" y="1574"/>
                  </a:cubicBezTo>
                  <a:cubicBezTo>
                    <a:pt x="1445" y="1574"/>
                    <a:pt x="1825" y="1279"/>
                    <a:pt x="1846" y="817"/>
                  </a:cubicBezTo>
                  <a:cubicBezTo>
                    <a:pt x="1861" y="379"/>
                    <a:pt x="1498" y="1"/>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35" name="Google Shape;435;p15"/>
            <p:cNvSpPr/>
            <p:nvPr/>
          </p:nvSpPr>
          <p:spPr>
            <a:xfrm>
              <a:off x="11" y="1704331"/>
              <a:ext cx="61063" cy="52862"/>
            </a:xfrm>
            <a:custGeom>
              <a:avLst/>
              <a:gdLst/>
              <a:ahLst/>
              <a:cxnLst/>
              <a:rect l="l" t="t" r="r" b="b"/>
              <a:pathLst>
                <a:path w="1906" h="1650" extrusionOk="0">
                  <a:moveTo>
                    <a:pt x="1104" y="1"/>
                  </a:moveTo>
                  <a:cubicBezTo>
                    <a:pt x="0" y="1"/>
                    <a:pt x="0" y="1649"/>
                    <a:pt x="1104" y="1649"/>
                  </a:cubicBezTo>
                  <a:cubicBezTo>
                    <a:pt x="1558" y="1649"/>
                    <a:pt x="1906" y="1271"/>
                    <a:pt x="1891" y="833"/>
                  </a:cubicBezTo>
                  <a:cubicBezTo>
                    <a:pt x="1906" y="379"/>
                    <a:pt x="1558" y="16"/>
                    <a:pt x="11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36" name="Google Shape;436;p15"/>
            <p:cNvSpPr/>
            <p:nvPr/>
          </p:nvSpPr>
          <p:spPr>
            <a:xfrm>
              <a:off x="268870" y="1704331"/>
              <a:ext cx="59141" cy="50811"/>
            </a:xfrm>
            <a:custGeom>
              <a:avLst/>
              <a:gdLst/>
              <a:ahLst/>
              <a:cxnLst/>
              <a:rect l="l" t="t" r="r" b="b"/>
              <a:pathLst>
                <a:path w="1846" h="1586" extrusionOk="0">
                  <a:moveTo>
                    <a:pt x="1059" y="1"/>
                  </a:moveTo>
                  <a:cubicBezTo>
                    <a:pt x="364" y="1"/>
                    <a:pt x="1" y="833"/>
                    <a:pt x="485" y="1332"/>
                  </a:cubicBezTo>
                  <a:cubicBezTo>
                    <a:pt x="650" y="1507"/>
                    <a:pt x="857" y="1585"/>
                    <a:pt x="1059" y="1585"/>
                  </a:cubicBezTo>
                  <a:cubicBezTo>
                    <a:pt x="1451" y="1585"/>
                    <a:pt x="1826" y="1291"/>
                    <a:pt x="1846" y="833"/>
                  </a:cubicBezTo>
                  <a:cubicBezTo>
                    <a:pt x="1846" y="379"/>
                    <a:pt x="1498" y="16"/>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37" name="Google Shape;437;p15"/>
            <p:cNvSpPr/>
            <p:nvPr/>
          </p:nvSpPr>
          <p:spPr>
            <a:xfrm>
              <a:off x="536287" y="1704331"/>
              <a:ext cx="59141" cy="50811"/>
            </a:xfrm>
            <a:custGeom>
              <a:avLst/>
              <a:gdLst/>
              <a:ahLst/>
              <a:cxnLst/>
              <a:rect l="l" t="t" r="r" b="b"/>
              <a:pathLst>
                <a:path w="1846" h="1586" extrusionOk="0">
                  <a:moveTo>
                    <a:pt x="1044" y="1"/>
                  </a:moveTo>
                  <a:cubicBezTo>
                    <a:pt x="349" y="1"/>
                    <a:pt x="1" y="833"/>
                    <a:pt x="470" y="1332"/>
                  </a:cubicBezTo>
                  <a:cubicBezTo>
                    <a:pt x="635" y="1507"/>
                    <a:pt x="842" y="1585"/>
                    <a:pt x="1044" y="1585"/>
                  </a:cubicBezTo>
                  <a:cubicBezTo>
                    <a:pt x="1436" y="1585"/>
                    <a:pt x="1811" y="1291"/>
                    <a:pt x="1831" y="833"/>
                  </a:cubicBezTo>
                  <a:cubicBezTo>
                    <a:pt x="1846" y="379"/>
                    <a:pt x="1483" y="16"/>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38" name="Google Shape;438;p15"/>
            <p:cNvSpPr/>
            <p:nvPr/>
          </p:nvSpPr>
          <p:spPr>
            <a:xfrm>
              <a:off x="803223" y="1704331"/>
              <a:ext cx="59141" cy="50811"/>
            </a:xfrm>
            <a:custGeom>
              <a:avLst/>
              <a:gdLst/>
              <a:ahLst/>
              <a:cxnLst/>
              <a:rect l="l" t="t" r="r" b="b"/>
              <a:pathLst>
                <a:path w="1846" h="1586" extrusionOk="0">
                  <a:moveTo>
                    <a:pt x="1044" y="1"/>
                  </a:moveTo>
                  <a:cubicBezTo>
                    <a:pt x="349" y="1"/>
                    <a:pt x="1" y="833"/>
                    <a:pt x="485" y="1332"/>
                  </a:cubicBezTo>
                  <a:cubicBezTo>
                    <a:pt x="644" y="1507"/>
                    <a:pt x="848" y="1585"/>
                    <a:pt x="1048" y="1585"/>
                  </a:cubicBezTo>
                  <a:cubicBezTo>
                    <a:pt x="1436" y="1585"/>
                    <a:pt x="1811" y="1291"/>
                    <a:pt x="1831" y="833"/>
                  </a:cubicBezTo>
                  <a:cubicBezTo>
                    <a:pt x="1846" y="379"/>
                    <a:pt x="1498" y="16"/>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39" name="Google Shape;439;p15"/>
            <p:cNvSpPr/>
            <p:nvPr/>
          </p:nvSpPr>
          <p:spPr>
            <a:xfrm>
              <a:off x="1070160" y="1704331"/>
              <a:ext cx="59622" cy="50811"/>
            </a:xfrm>
            <a:custGeom>
              <a:avLst/>
              <a:gdLst/>
              <a:ahLst/>
              <a:cxnLst/>
              <a:rect l="l" t="t" r="r" b="b"/>
              <a:pathLst>
                <a:path w="1861" h="1586" extrusionOk="0">
                  <a:moveTo>
                    <a:pt x="1059" y="1"/>
                  </a:moveTo>
                  <a:cubicBezTo>
                    <a:pt x="364" y="1"/>
                    <a:pt x="1" y="833"/>
                    <a:pt x="485" y="1332"/>
                  </a:cubicBezTo>
                  <a:cubicBezTo>
                    <a:pt x="650" y="1507"/>
                    <a:pt x="857" y="1585"/>
                    <a:pt x="1059" y="1585"/>
                  </a:cubicBezTo>
                  <a:cubicBezTo>
                    <a:pt x="1451" y="1585"/>
                    <a:pt x="1826" y="1291"/>
                    <a:pt x="1846" y="833"/>
                  </a:cubicBezTo>
                  <a:cubicBezTo>
                    <a:pt x="1861" y="379"/>
                    <a:pt x="1498" y="16"/>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grpSp>
      <p:sp>
        <p:nvSpPr>
          <p:cNvPr id="440" name="Google Shape;440;p15"/>
          <p:cNvSpPr txBox="1">
            <a:spLocks noGrp="1"/>
          </p:cNvSpPr>
          <p:nvPr>
            <p:ph type="title"/>
          </p:nvPr>
        </p:nvSpPr>
        <p:spPr>
          <a:xfrm>
            <a:off x="723388"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41" name="Google Shape;441;p15"/>
          <p:cNvSpPr txBox="1">
            <a:spLocks noGrp="1"/>
          </p:cNvSpPr>
          <p:nvPr>
            <p:ph type="title" idx="2"/>
          </p:nvPr>
        </p:nvSpPr>
        <p:spPr>
          <a:xfrm>
            <a:off x="716622" y="1735175"/>
            <a:ext cx="5788200" cy="5253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18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442" name="Google Shape;442;p15"/>
          <p:cNvSpPr txBox="1">
            <a:spLocks noGrp="1"/>
          </p:cNvSpPr>
          <p:nvPr>
            <p:ph type="subTitle" idx="1"/>
          </p:nvPr>
        </p:nvSpPr>
        <p:spPr>
          <a:xfrm>
            <a:off x="713225" y="2260475"/>
            <a:ext cx="5788200" cy="2197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400"/>
              <a:buChar char="●"/>
              <a:defRPr sz="1400">
                <a:solidFill>
                  <a:schemeClr val="lt1"/>
                </a:solidFill>
              </a:defRPr>
            </a:lvl1pPr>
            <a:lvl2pPr lvl="1" algn="ctr" rtl="0">
              <a:lnSpc>
                <a:spcPct val="100000"/>
              </a:lnSpc>
              <a:spcBef>
                <a:spcPts val="1600"/>
              </a:spcBef>
              <a:spcAft>
                <a:spcPts val="0"/>
              </a:spcAft>
              <a:buClr>
                <a:schemeClr val="lt1"/>
              </a:buClr>
              <a:buSzPts val="1400"/>
              <a:buChar char="○"/>
              <a:defRPr>
                <a:solidFill>
                  <a:schemeClr val="lt1"/>
                </a:solidFill>
              </a:defRPr>
            </a:lvl2pPr>
            <a:lvl3pPr lvl="2" algn="ctr" rtl="0">
              <a:lnSpc>
                <a:spcPct val="100000"/>
              </a:lnSpc>
              <a:spcBef>
                <a:spcPts val="1600"/>
              </a:spcBef>
              <a:spcAft>
                <a:spcPts val="0"/>
              </a:spcAft>
              <a:buClr>
                <a:schemeClr val="lt1"/>
              </a:buClr>
              <a:buSzPts val="1400"/>
              <a:buChar char="■"/>
              <a:defRPr>
                <a:solidFill>
                  <a:schemeClr val="lt1"/>
                </a:solidFill>
              </a:defRPr>
            </a:lvl3pPr>
            <a:lvl4pPr lvl="3" algn="ctr" rtl="0">
              <a:lnSpc>
                <a:spcPct val="100000"/>
              </a:lnSpc>
              <a:spcBef>
                <a:spcPts val="1600"/>
              </a:spcBef>
              <a:spcAft>
                <a:spcPts val="0"/>
              </a:spcAft>
              <a:buClr>
                <a:schemeClr val="lt1"/>
              </a:buClr>
              <a:buSzPts val="1400"/>
              <a:buChar char="●"/>
              <a:defRPr>
                <a:solidFill>
                  <a:schemeClr val="lt1"/>
                </a:solidFill>
              </a:defRPr>
            </a:lvl4pPr>
            <a:lvl5pPr lvl="4" algn="ctr" rtl="0">
              <a:lnSpc>
                <a:spcPct val="100000"/>
              </a:lnSpc>
              <a:spcBef>
                <a:spcPts val="1600"/>
              </a:spcBef>
              <a:spcAft>
                <a:spcPts val="0"/>
              </a:spcAft>
              <a:buClr>
                <a:schemeClr val="lt1"/>
              </a:buClr>
              <a:buSzPts val="1400"/>
              <a:buChar char="○"/>
              <a:defRPr>
                <a:solidFill>
                  <a:schemeClr val="lt1"/>
                </a:solidFill>
              </a:defRPr>
            </a:lvl5pPr>
            <a:lvl6pPr lvl="5" algn="ctr" rtl="0">
              <a:lnSpc>
                <a:spcPct val="100000"/>
              </a:lnSpc>
              <a:spcBef>
                <a:spcPts val="1600"/>
              </a:spcBef>
              <a:spcAft>
                <a:spcPts val="0"/>
              </a:spcAft>
              <a:buClr>
                <a:schemeClr val="lt1"/>
              </a:buClr>
              <a:buSzPts val="1400"/>
              <a:buChar char="■"/>
              <a:defRPr>
                <a:solidFill>
                  <a:schemeClr val="lt1"/>
                </a:solidFill>
              </a:defRPr>
            </a:lvl6pPr>
            <a:lvl7pPr lvl="6" algn="ctr" rtl="0">
              <a:lnSpc>
                <a:spcPct val="100000"/>
              </a:lnSpc>
              <a:spcBef>
                <a:spcPts val="1600"/>
              </a:spcBef>
              <a:spcAft>
                <a:spcPts val="0"/>
              </a:spcAft>
              <a:buClr>
                <a:schemeClr val="lt1"/>
              </a:buClr>
              <a:buSzPts val="1400"/>
              <a:buChar char="●"/>
              <a:defRPr>
                <a:solidFill>
                  <a:schemeClr val="lt1"/>
                </a:solidFill>
              </a:defRPr>
            </a:lvl7pPr>
            <a:lvl8pPr lvl="7" algn="ctr" rtl="0">
              <a:lnSpc>
                <a:spcPct val="100000"/>
              </a:lnSpc>
              <a:spcBef>
                <a:spcPts val="1600"/>
              </a:spcBef>
              <a:spcAft>
                <a:spcPts val="0"/>
              </a:spcAft>
              <a:buClr>
                <a:schemeClr val="lt1"/>
              </a:buClr>
              <a:buSzPts val="1400"/>
              <a:buChar char="○"/>
              <a:defRPr>
                <a:solidFill>
                  <a:schemeClr val="lt1"/>
                </a:solidFill>
              </a:defRPr>
            </a:lvl8pPr>
            <a:lvl9pPr lvl="8" algn="ctr" rtl="0">
              <a:lnSpc>
                <a:spcPct val="100000"/>
              </a:lnSpc>
              <a:spcBef>
                <a:spcPts val="1600"/>
              </a:spcBef>
              <a:spcAft>
                <a:spcPts val="1600"/>
              </a:spcAft>
              <a:buClr>
                <a:schemeClr val="lt1"/>
              </a:buClr>
              <a:buSzPts val="1400"/>
              <a:buChar char="■"/>
              <a:defRPr>
                <a:solidFill>
                  <a:schemeClr val="lt1"/>
                </a:solidFil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ext 1">
  <p:cSld name="CUSTOM_1">
    <p:spTree>
      <p:nvGrpSpPr>
        <p:cNvPr id="1" name="Shape 443"/>
        <p:cNvGrpSpPr/>
        <p:nvPr/>
      </p:nvGrpSpPr>
      <p:grpSpPr>
        <a:xfrm>
          <a:off x="0" y="0"/>
          <a:ext cx="0" cy="0"/>
          <a:chOff x="0" y="0"/>
          <a:chExt cx="0" cy="0"/>
        </a:xfrm>
      </p:grpSpPr>
      <p:sp>
        <p:nvSpPr>
          <p:cNvPr id="444" name="Google Shape;444;p16"/>
          <p:cNvSpPr txBox="1">
            <a:spLocks noGrp="1"/>
          </p:cNvSpPr>
          <p:nvPr>
            <p:ph type="title"/>
          </p:nvPr>
        </p:nvSpPr>
        <p:spPr>
          <a:xfrm>
            <a:off x="723388"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45" name="Google Shape;445;p16"/>
          <p:cNvSpPr txBox="1">
            <a:spLocks noGrp="1"/>
          </p:cNvSpPr>
          <p:nvPr>
            <p:ph type="title" idx="2"/>
          </p:nvPr>
        </p:nvSpPr>
        <p:spPr>
          <a:xfrm>
            <a:off x="2620769" y="1735175"/>
            <a:ext cx="5785500" cy="5253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18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446" name="Google Shape;446;p16"/>
          <p:cNvSpPr txBox="1">
            <a:spLocks noGrp="1"/>
          </p:cNvSpPr>
          <p:nvPr>
            <p:ph type="subTitle" idx="1"/>
          </p:nvPr>
        </p:nvSpPr>
        <p:spPr>
          <a:xfrm>
            <a:off x="2618225" y="2260475"/>
            <a:ext cx="5785500" cy="234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400"/>
              <a:buChar char="●"/>
              <a:defRPr sz="1400">
                <a:solidFill>
                  <a:schemeClr val="lt1"/>
                </a:solidFill>
              </a:defRPr>
            </a:lvl1pPr>
            <a:lvl2pPr lvl="1" algn="ctr" rtl="0">
              <a:lnSpc>
                <a:spcPct val="100000"/>
              </a:lnSpc>
              <a:spcBef>
                <a:spcPts val="1600"/>
              </a:spcBef>
              <a:spcAft>
                <a:spcPts val="0"/>
              </a:spcAft>
              <a:buClr>
                <a:schemeClr val="lt1"/>
              </a:buClr>
              <a:buSzPts val="1400"/>
              <a:buChar char="○"/>
              <a:defRPr>
                <a:solidFill>
                  <a:schemeClr val="lt1"/>
                </a:solidFill>
              </a:defRPr>
            </a:lvl2pPr>
            <a:lvl3pPr lvl="2" algn="ctr" rtl="0">
              <a:lnSpc>
                <a:spcPct val="100000"/>
              </a:lnSpc>
              <a:spcBef>
                <a:spcPts val="1600"/>
              </a:spcBef>
              <a:spcAft>
                <a:spcPts val="0"/>
              </a:spcAft>
              <a:buClr>
                <a:schemeClr val="lt1"/>
              </a:buClr>
              <a:buSzPts val="1400"/>
              <a:buChar char="■"/>
              <a:defRPr>
                <a:solidFill>
                  <a:schemeClr val="lt1"/>
                </a:solidFill>
              </a:defRPr>
            </a:lvl3pPr>
            <a:lvl4pPr lvl="3" algn="ctr" rtl="0">
              <a:lnSpc>
                <a:spcPct val="100000"/>
              </a:lnSpc>
              <a:spcBef>
                <a:spcPts val="1600"/>
              </a:spcBef>
              <a:spcAft>
                <a:spcPts val="0"/>
              </a:spcAft>
              <a:buClr>
                <a:schemeClr val="lt1"/>
              </a:buClr>
              <a:buSzPts val="1400"/>
              <a:buChar char="●"/>
              <a:defRPr>
                <a:solidFill>
                  <a:schemeClr val="lt1"/>
                </a:solidFill>
              </a:defRPr>
            </a:lvl4pPr>
            <a:lvl5pPr lvl="4" algn="ctr" rtl="0">
              <a:lnSpc>
                <a:spcPct val="100000"/>
              </a:lnSpc>
              <a:spcBef>
                <a:spcPts val="1600"/>
              </a:spcBef>
              <a:spcAft>
                <a:spcPts val="0"/>
              </a:spcAft>
              <a:buClr>
                <a:schemeClr val="lt1"/>
              </a:buClr>
              <a:buSzPts val="1400"/>
              <a:buChar char="○"/>
              <a:defRPr>
                <a:solidFill>
                  <a:schemeClr val="lt1"/>
                </a:solidFill>
              </a:defRPr>
            </a:lvl5pPr>
            <a:lvl6pPr lvl="5" algn="ctr" rtl="0">
              <a:lnSpc>
                <a:spcPct val="100000"/>
              </a:lnSpc>
              <a:spcBef>
                <a:spcPts val="1600"/>
              </a:spcBef>
              <a:spcAft>
                <a:spcPts val="0"/>
              </a:spcAft>
              <a:buClr>
                <a:schemeClr val="lt1"/>
              </a:buClr>
              <a:buSzPts val="1400"/>
              <a:buChar char="■"/>
              <a:defRPr>
                <a:solidFill>
                  <a:schemeClr val="lt1"/>
                </a:solidFill>
              </a:defRPr>
            </a:lvl6pPr>
            <a:lvl7pPr lvl="6" algn="ctr" rtl="0">
              <a:lnSpc>
                <a:spcPct val="100000"/>
              </a:lnSpc>
              <a:spcBef>
                <a:spcPts val="1600"/>
              </a:spcBef>
              <a:spcAft>
                <a:spcPts val="0"/>
              </a:spcAft>
              <a:buClr>
                <a:schemeClr val="lt1"/>
              </a:buClr>
              <a:buSzPts val="1400"/>
              <a:buChar char="●"/>
              <a:defRPr>
                <a:solidFill>
                  <a:schemeClr val="lt1"/>
                </a:solidFill>
              </a:defRPr>
            </a:lvl7pPr>
            <a:lvl8pPr lvl="7" algn="ctr" rtl="0">
              <a:lnSpc>
                <a:spcPct val="100000"/>
              </a:lnSpc>
              <a:spcBef>
                <a:spcPts val="1600"/>
              </a:spcBef>
              <a:spcAft>
                <a:spcPts val="0"/>
              </a:spcAft>
              <a:buClr>
                <a:schemeClr val="lt1"/>
              </a:buClr>
              <a:buSzPts val="1400"/>
              <a:buChar char="○"/>
              <a:defRPr>
                <a:solidFill>
                  <a:schemeClr val="lt1"/>
                </a:solidFill>
              </a:defRPr>
            </a:lvl8pPr>
            <a:lvl9pPr lvl="8" algn="ctr" rtl="0">
              <a:lnSpc>
                <a:spcPct val="100000"/>
              </a:lnSpc>
              <a:spcBef>
                <a:spcPts val="1600"/>
              </a:spcBef>
              <a:spcAft>
                <a:spcPts val="1600"/>
              </a:spcAft>
              <a:buClr>
                <a:schemeClr val="lt1"/>
              </a:buClr>
              <a:buSzPts val="1400"/>
              <a:buChar char="■"/>
              <a:defRPr>
                <a:solidFill>
                  <a:schemeClr val="lt1"/>
                </a:solidFill>
              </a:defRPr>
            </a:lvl9pPr>
          </a:lstStyle>
          <a:p>
            <a:endParaRPr/>
          </a:p>
        </p:txBody>
      </p:sp>
      <p:sp>
        <p:nvSpPr>
          <p:cNvPr id="447" name="Google Shape;447;p16"/>
          <p:cNvSpPr/>
          <p:nvPr/>
        </p:nvSpPr>
        <p:spPr>
          <a:xfrm>
            <a:off x="1350" y="0"/>
            <a:ext cx="1823700" cy="51435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8" name="Google Shape;448;p16"/>
          <p:cNvGrpSpPr/>
          <p:nvPr/>
        </p:nvGrpSpPr>
        <p:grpSpPr>
          <a:xfrm rot="-5400000">
            <a:off x="348315" y="3682261"/>
            <a:ext cx="1129770" cy="1173854"/>
            <a:chOff x="11" y="583339"/>
            <a:chExt cx="1129770" cy="1173854"/>
          </a:xfrm>
        </p:grpSpPr>
        <p:sp>
          <p:nvSpPr>
            <p:cNvPr id="449" name="Google Shape;449;p16"/>
            <p:cNvSpPr/>
            <p:nvPr/>
          </p:nvSpPr>
          <p:spPr>
            <a:xfrm>
              <a:off x="9686" y="583339"/>
              <a:ext cx="51388" cy="52830"/>
            </a:xfrm>
            <a:custGeom>
              <a:avLst/>
              <a:gdLst/>
              <a:ahLst/>
              <a:cxnLst/>
              <a:rect l="l" t="t" r="r" b="b"/>
              <a:pathLst>
                <a:path w="1604" h="1649" extrusionOk="0">
                  <a:moveTo>
                    <a:pt x="802" y="0"/>
                  </a:moveTo>
                  <a:cubicBezTo>
                    <a:pt x="364" y="15"/>
                    <a:pt x="1" y="378"/>
                    <a:pt x="16" y="832"/>
                  </a:cubicBezTo>
                  <a:cubicBezTo>
                    <a:pt x="1" y="1270"/>
                    <a:pt x="364" y="1633"/>
                    <a:pt x="802" y="1648"/>
                  </a:cubicBezTo>
                  <a:cubicBezTo>
                    <a:pt x="1256" y="1633"/>
                    <a:pt x="1604" y="1270"/>
                    <a:pt x="1589" y="832"/>
                  </a:cubicBezTo>
                  <a:cubicBezTo>
                    <a:pt x="1604" y="378"/>
                    <a:pt x="1256" y="15"/>
                    <a:pt x="8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50" name="Google Shape;450;p16"/>
            <p:cNvSpPr/>
            <p:nvPr/>
          </p:nvSpPr>
          <p:spPr>
            <a:xfrm>
              <a:off x="277103" y="584524"/>
              <a:ext cx="50908" cy="50555"/>
            </a:xfrm>
            <a:custGeom>
              <a:avLst/>
              <a:gdLst/>
              <a:ahLst/>
              <a:cxnLst/>
              <a:rect l="l" t="t" r="r" b="b"/>
              <a:pathLst>
                <a:path w="1589" h="1578" extrusionOk="0">
                  <a:moveTo>
                    <a:pt x="795" y="1"/>
                  </a:moveTo>
                  <a:cubicBezTo>
                    <a:pt x="398" y="1"/>
                    <a:pt x="1" y="265"/>
                    <a:pt x="1" y="795"/>
                  </a:cubicBezTo>
                  <a:cubicBezTo>
                    <a:pt x="1" y="1316"/>
                    <a:pt x="398" y="1577"/>
                    <a:pt x="795" y="1577"/>
                  </a:cubicBezTo>
                  <a:cubicBezTo>
                    <a:pt x="1192" y="1577"/>
                    <a:pt x="1589" y="1316"/>
                    <a:pt x="1589" y="795"/>
                  </a:cubicBezTo>
                  <a:cubicBezTo>
                    <a:pt x="1589" y="265"/>
                    <a:pt x="1192" y="1"/>
                    <a:pt x="7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51" name="Google Shape;451;p16"/>
            <p:cNvSpPr/>
            <p:nvPr/>
          </p:nvSpPr>
          <p:spPr>
            <a:xfrm>
              <a:off x="543559" y="583435"/>
              <a:ext cx="52349" cy="52734"/>
            </a:xfrm>
            <a:custGeom>
              <a:avLst/>
              <a:gdLst/>
              <a:ahLst/>
              <a:cxnLst/>
              <a:rect l="l" t="t" r="r" b="b"/>
              <a:pathLst>
                <a:path w="1634" h="1646" extrusionOk="0">
                  <a:moveTo>
                    <a:pt x="817" y="1"/>
                  </a:moveTo>
                  <a:cubicBezTo>
                    <a:pt x="409" y="1"/>
                    <a:pt x="1" y="277"/>
                    <a:pt x="31" y="829"/>
                  </a:cubicBezTo>
                  <a:cubicBezTo>
                    <a:pt x="1" y="1267"/>
                    <a:pt x="364" y="1645"/>
                    <a:pt x="817" y="1645"/>
                  </a:cubicBezTo>
                  <a:cubicBezTo>
                    <a:pt x="1271" y="1645"/>
                    <a:pt x="1619" y="1267"/>
                    <a:pt x="1604" y="829"/>
                  </a:cubicBezTo>
                  <a:cubicBezTo>
                    <a:pt x="1634" y="277"/>
                    <a:pt x="1226" y="1"/>
                    <a:pt x="8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52" name="Google Shape;452;p16"/>
            <p:cNvSpPr/>
            <p:nvPr/>
          </p:nvSpPr>
          <p:spPr>
            <a:xfrm>
              <a:off x="810752" y="583435"/>
              <a:ext cx="52093" cy="52734"/>
            </a:xfrm>
            <a:custGeom>
              <a:avLst/>
              <a:gdLst/>
              <a:ahLst/>
              <a:cxnLst/>
              <a:rect l="l" t="t" r="r" b="b"/>
              <a:pathLst>
                <a:path w="1626" h="1646" extrusionOk="0">
                  <a:moveTo>
                    <a:pt x="815" y="1"/>
                  </a:moveTo>
                  <a:cubicBezTo>
                    <a:pt x="408" y="1"/>
                    <a:pt x="0" y="277"/>
                    <a:pt x="23" y="829"/>
                  </a:cubicBezTo>
                  <a:cubicBezTo>
                    <a:pt x="8" y="1267"/>
                    <a:pt x="371" y="1645"/>
                    <a:pt x="809" y="1645"/>
                  </a:cubicBezTo>
                  <a:cubicBezTo>
                    <a:pt x="1263" y="1645"/>
                    <a:pt x="1626" y="1267"/>
                    <a:pt x="1596" y="829"/>
                  </a:cubicBezTo>
                  <a:cubicBezTo>
                    <a:pt x="1626" y="277"/>
                    <a:pt x="1221" y="1"/>
                    <a:pt x="8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53" name="Google Shape;453;p16"/>
            <p:cNvSpPr/>
            <p:nvPr/>
          </p:nvSpPr>
          <p:spPr>
            <a:xfrm>
              <a:off x="1078874" y="584524"/>
              <a:ext cx="50427" cy="50555"/>
            </a:xfrm>
            <a:custGeom>
              <a:avLst/>
              <a:gdLst/>
              <a:ahLst/>
              <a:cxnLst/>
              <a:rect l="l" t="t" r="r" b="b"/>
              <a:pathLst>
                <a:path w="1574" h="1578" extrusionOk="0">
                  <a:moveTo>
                    <a:pt x="787" y="1"/>
                  </a:moveTo>
                  <a:cubicBezTo>
                    <a:pt x="394" y="1"/>
                    <a:pt x="1" y="265"/>
                    <a:pt x="1" y="795"/>
                  </a:cubicBezTo>
                  <a:cubicBezTo>
                    <a:pt x="1" y="1316"/>
                    <a:pt x="394" y="1577"/>
                    <a:pt x="787" y="1577"/>
                  </a:cubicBezTo>
                  <a:cubicBezTo>
                    <a:pt x="1180" y="1577"/>
                    <a:pt x="1574" y="1316"/>
                    <a:pt x="1574" y="795"/>
                  </a:cubicBezTo>
                  <a:cubicBezTo>
                    <a:pt x="1574" y="265"/>
                    <a:pt x="1180" y="1"/>
                    <a:pt x="78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54" name="Google Shape;454;p16"/>
            <p:cNvSpPr/>
            <p:nvPr/>
          </p:nvSpPr>
          <p:spPr>
            <a:xfrm>
              <a:off x="1933" y="863347"/>
              <a:ext cx="59141" cy="53310"/>
            </a:xfrm>
            <a:custGeom>
              <a:avLst/>
              <a:gdLst/>
              <a:ahLst/>
              <a:cxnLst/>
              <a:rect l="l" t="t" r="r" b="b"/>
              <a:pathLst>
                <a:path w="1846" h="1664" extrusionOk="0">
                  <a:moveTo>
                    <a:pt x="1044" y="0"/>
                  </a:moveTo>
                  <a:cubicBezTo>
                    <a:pt x="1" y="61"/>
                    <a:pt x="1" y="1603"/>
                    <a:pt x="1044" y="1663"/>
                  </a:cubicBezTo>
                  <a:cubicBezTo>
                    <a:pt x="1483" y="1648"/>
                    <a:pt x="1846" y="1270"/>
                    <a:pt x="1831" y="832"/>
                  </a:cubicBezTo>
                  <a:cubicBezTo>
                    <a:pt x="1846" y="393"/>
                    <a:pt x="1498" y="15"/>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55" name="Google Shape;455;p16"/>
            <p:cNvSpPr/>
            <p:nvPr/>
          </p:nvSpPr>
          <p:spPr>
            <a:xfrm>
              <a:off x="268870" y="863827"/>
              <a:ext cx="59141" cy="50459"/>
            </a:xfrm>
            <a:custGeom>
              <a:avLst/>
              <a:gdLst/>
              <a:ahLst/>
              <a:cxnLst/>
              <a:rect l="l" t="t" r="r" b="b"/>
              <a:pathLst>
                <a:path w="1846" h="1575" extrusionOk="0">
                  <a:moveTo>
                    <a:pt x="1059" y="0"/>
                  </a:moveTo>
                  <a:cubicBezTo>
                    <a:pt x="364" y="0"/>
                    <a:pt x="1" y="817"/>
                    <a:pt x="485" y="1331"/>
                  </a:cubicBezTo>
                  <a:cubicBezTo>
                    <a:pt x="642" y="1499"/>
                    <a:pt x="842" y="1574"/>
                    <a:pt x="1040" y="1574"/>
                  </a:cubicBezTo>
                  <a:cubicBezTo>
                    <a:pt x="1432" y="1574"/>
                    <a:pt x="1816" y="1279"/>
                    <a:pt x="1846" y="817"/>
                  </a:cubicBezTo>
                  <a:cubicBezTo>
                    <a:pt x="1846" y="378"/>
                    <a:pt x="1498" y="0"/>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56" name="Google Shape;456;p16"/>
            <p:cNvSpPr/>
            <p:nvPr/>
          </p:nvSpPr>
          <p:spPr>
            <a:xfrm>
              <a:off x="536287" y="863827"/>
              <a:ext cx="59141" cy="50459"/>
            </a:xfrm>
            <a:custGeom>
              <a:avLst/>
              <a:gdLst/>
              <a:ahLst/>
              <a:cxnLst/>
              <a:rect l="l" t="t" r="r" b="b"/>
              <a:pathLst>
                <a:path w="1846" h="1575" extrusionOk="0">
                  <a:moveTo>
                    <a:pt x="1044" y="0"/>
                  </a:moveTo>
                  <a:cubicBezTo>
                    <a:pt x="349" y="0"/>
                    <a:pt x="1" y="817"/>
                    <a:pt x="470" y="1331"/>
                  </a:cubicBezTo>
                  <a:cubicBezTo>
                    <a:pt x="632" y="1499"/>
                    <a:pt x="836" y="1574"/>
                    <a:pt x="1035" y="1574"/>
                  </a:cubicBezTo>
                  <a:cubicBezTo>
                    <a:pt x="1430" y="1574"/>
                    <a:pt x="1811" y="1279"/>
                    <a:pt x="1831" y="817"/>
                  </a:cubicBezTo>
                  <a:cubicBezTo>
                    <a:pt x="1846" y="378"/>
                    <a:pt x="1483" y="0"/>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57" name="Google Shape;457;p16"/>
            <p:cNvSpPr/>
            <p:nvPr/>
          </p:nvSpPr>
          <p:spPr>
            <a:xfrm>
              <a:off x="803383" y="863827"/>
              <a:ext cx="58981" cy="50459"/>
            </a:xfrm>
            <a:custGeom>
              <a:avLst/>
              <a:gdLst/>
              <a:ahLst/>
              <a:cxnLst/>
              <a:rect l="l" t="t" r="r" b="b"/>
              <a:pathLst>
                <a:path w="1841" h="1575" extrusionOk="0">
                  <a:moveTo>
                    <a:pt x="1021" y="0"/>
                  </a:moveTo>
                  <a:cubicBezTo>
                    <a:pt x="352" y="0"/>
                    <a:pt x="0" y="821"/>
                    <a:pt x="480" y="1331"/>
                  </a:cubicBezTo>
                  <a:cubicBezTo>
                    <a:pt x="637" y="1499"/>
                    <a:pt x="837" y="1574"/>
                    <a:pt x="1035" y="1574"/>
                  </a:cubicBezTo>
                  <a:cubicBezTo>
                    <a:pt x="1425" y="1574"/>
                    <a:pt x="1805" y="1279"/>
                    <a:pt x="1826" y="817"/>
                  </a:cubicBezTo>
                  <a:cubicBezTo>
                    <a:pt x="1841" y="378"/>
                    <a:pt x="1493" y="0"/>
                    <a:pt x="1039" y="0"/>
                  </a:cubicBezTo>
                  <a:cubicBezTo>
                    <a:pt x="1033" y="0"/>
                    <a:pt x="1027" y="0"/>
                    <a:pt x="102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58" name="Google Shape;458;p16"/>
            <p:cNvSpPr/>
            <p:nvPr/>
          </p:nvSpPr>
          <p:spPr>
            <a:xfrm>
              <a:off x="1070160" y="863827"/>
              <a:ext cx="59622" cy="50459"/>
            </a:xfrm>
            <a:custGeom>
              <a:avLst/>
              <a:gdLst/>
              <a:ahLst/>
              <a:cxnLst/>
              <a:rect l="l" t="t" r="r" b="b"/>
              <a:pathLst>
                <a:path w="1861" h="1575" extrusionOk="0">
                  <a:moveTo>
                    <a:pt x="1059" y="0"/>
                  </a:moveTo>
                  <a:cubicBezTo>
                    <a:pt x="364" y="0"/>
                    <a:pt x="1" y="817"/>
                    <a:pt x="485" y="1331"/>
                  </a:cubicBezTo>
                  <a:cubicBezTo>
                    <a:pt x="647" y="1499"/>
                    <a:pt x="851" y="1574"/>
                    <a:pt x="1050" y="1574"/>
                  </a:cubicBezTo>
                  <a:cubicBezTo>
                    <a:pt x="1445" y="1574"/>
                    <a:pt x="1825" y="1279"/>
                    <a:pt x="1846" y="817"/>
                  </a:cubicBezTo>
                  <a:cubicBezTo>
                    <a:pt x="1861" y="378"/>
                    <a:pt x="1498" y="0"/>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59" name="Google Shape;459;p16"/>
            <p:cNvSpPr/>
            <p:nvPr/>
          </p:nvSpPr>
          <p:spPr>
            <a:xfrm>
              <a:off x="11" y="1143835"/>
              <a:ext cx="61063" cy="52830"/>
            </a:xfrm>
            <a:custGeom>
              <a:avLst/>
              <a:gdLst/>
              <a:ahLst/>
              <a:cxnLst/>
              <a:rect l="l" t="t" r="r" b="b"/>
              <a:pathLst>
                <a:path w="1906" h="1649" extrusionOk="0">
                  <a:moveTo>
                    <a:pt x="1104" y="0"/>
                  </a:moveTo>
                  <a:cubicBezTo>
                    <a:pt x="0" y="0"/>
                    <a:pt x="0" y="1649"/>
                    <a:pt x="1104" y="1649"/>
                  </a:cubicBezTo>
                  <a:cubicBezTo>
                    <a:pt x="1558" y="1634"/>
                    <a:pt x="1906" y="1271"/>
                    <a:pt x="1891" y="832"/>
                  </a:cubicBezTo>
                  <a:cubicBezTo>
                    <a:pt x="1906" y="378"/>
                    <a:pt x="1558" y="16"/>
                    <a:pt x="11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60" name="Google Shape;460;p16"/>
            <p:cNvSpPr/>
            <p:nvPr/>
          </p:nvSpPr>
          <p:spPr>
            <a:xfrm>
              <a:off x="268870" y="1143835"/>
              <a:ext cx="59141" cy="50459"/>
            </a:xfrm>
            <a:custGeom>
              <a:avLst/>
              <a:gdLst/>
              <a:ahLst/>
              <a:cxnLst/>
              <a:rect l="l" t="t" r="r" b="b"/>
              <a:pathLst>
                <a:path w="1846" h="1575" extrusionOk="0">
                  <a:moveTo>
                    <a:pt x="1059" y="0"/>
                  </a:moveTo>
                  <a:cubicBezTo>
                    <a:pt x="364" y="0"/>
                    <a:pt x="1" y="832"/>
                    <a:pt x="485" y="1331"/>
                  </a:cubicBezTo>
                  <a:cubicBezTo>
                    <a:pt x="648" y="1499"/>
                    <a:pt x="852" y="1575"/>
                    <a:pt x="1053" y="1575"/>
                  </a:cubicBezTo>
                  <a:cubicBezTo>
                    <a:pt x="1447" y="1575"/>
                    <a:pt x="1826" y="1283"/>
                    <a:pt x="1846" y="832"/>
                  </a:cubicBezTo>
                  <a:cubicBezTo>
                    <a:pt x="1846" y="378"/>
                    <a:pt x="1498" y="16"/>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61" name="Google Shape;461;p16"/>
            <p:cNvSpPr/>
            <p:nvPr/>
          </p:nvSpPr>
          <p:spPr>
            <a:xfrm>
              <a:off x="536287" y="1143835"/>
              <a:ext cx="59141" cy="50459"/>
            </a:xfrm>
            <a:custGeom>
              <a:avLst/>
              <a:gdLst/>
              <a:ahLst/>
              <a:cxnLst/>
              <a:rect l="l" t="t" r="r" b="b"/>
              <a:pathLst>
                <a:path w="1846" h="1575" extrusionOk="0">
                  <a:moveTo>
                    <a:pt x="1044" y="0"/>
                  </a:moveTo>
                  <a:cubicBezTo>
                    <a:pt x="349" y="0"/>
                    <a:pt x="1" y="832"/>
                    <a:pt x="470" y="1331"/>
                  </a:cubicBezTo>
                  <a:cubicBezTo>
                    <a:pt x="633" y="1499"/>
                    <a:pt x="837" y="1575"/>
                    <a:pt x="1038" y="1575"/>
                  </a:cubicBezTo>
                  <a:cubicBezTo>
                    <a:pt x="1432" y="1575"/>
                    <a:pt x="1811" y="1283"/>
                    <a:pt x="1831" y="832"/>
                  </a:cubicBezTo>
                  <a:cubicBezTo>
                    <a:pt x="1846" y="378"/>
                    <a:pt x="1483" y="16"/>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62" name="Google Shape;462;p16"/>
            <p:cNvSpPr/>
            <p:nvPr/>
          </p:nvSpPr>
          <p:spPr>
            <a:xfrm>
              <a:off x="803223" y="1143835"/>
              <a:ext cx="59141" cy="50459"/>
            </a:xfrm>
            <a:custGeom>
              <a:avLst/>
              <a:gdLst/>
              <a:ahLst/>
              <a:cxnLst/>
              <a:rect l="l" t="t" r="r" b="b"/>
              <a:pathLst>
                <a:path w="1846" h="1575" extrusionOk="0">
                  <a:moveTo>
                    <a:pt x="1044" y="0"/>
                  </a:moveTo>
                  <a:cubicBezTo>
                    <a:pt x="349" y="0"/>
                    <a:pt x="1" y="832"/>
                    <a:pt x="485" y="1331"/>
                  </a:cubicBezTo>
                  <a:cubicBezTo>
                    <a:pt x="643" y="1499"/>
                    <a:pt x="844" y="1575"/>
                    <a:pt x="1042" y="1575"/>
                  </a:cubicBezTo>
                  <a:cubicBezTo>
                    <a:pt x="1432" y="1575"/>
                    <a:pt x="1810" y="1283"/>
                    <a:pt x="1831" y="832"/>
                  </a:cubicBezTo>
                  <a:cubicBezTo>
                    <a:pt x="1846" y="378"/>
                    <a:pt x="1498" y="16"/>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63" name="Google Shape;463;p16"/>
            <p:cNvSpPr/>
            <p:nvPr/>
          </p:nvSpPr>
          <p:spPr>
            <a:xfrm>
              <a:off x="1070160" y="1143835"/>
              <a:ext cx="59622" cy="50459"/>
            </a:xfrm>
            <a:custGeom>
              <a:avLst/>
              <a:gdLst/>
              <a:ahLst/>
              <a:cxnLst/>
              <a:rect l="l" t="t" r="r" b="b"/>
              <a:pathLst>
                <a:path w="1861" h="1575" extrusionOk="0">
                  <a:moveTo>
                    <a:pt x="1059" y="0"/>
                  </a:moveTo>
                  <a:cubicBezTo>
                    <a:pt x="364" y="0"/>
                    <a:pt x="1" y="832"/>
                    <a:pt x="485" y="1331"/>
                  </a:cubicBezTo>
                  <a:cubicBezTo>
                    <a:pt x="648" y="1499"/>
                    <a:pt x="852" y="1575"/>
                    <a:pt x="1053" y="1575"/>
                  </a:cubicBezTo>
                  <a:cubicBezTo>
                    <a:pt x="1447" y="1575"/>
                    <a:pt x="1825" y="1283"/>
                    <a:pt x="1846" y="832"/>
                  </a:cubicBezTo>
                  <a:cubicBezTo>
                    <a:pt x="1861" y="378"/>
                    <a:pt x="1498" y="16"/>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64" name="Google Shape;464;p16"/>
            <p:cNvSpPr/>
            <p:nvPr/>
          </p:nvSpPr>
          <p:spPr>
            <a:xfrm>
              <a:off x="1933" y="1424323"/>
              <a:ext cx="59141" cy="52830"/>
            </a:xfrm>
            <a:custGeom>
              <a:avLst/>
              <a:gdLst/>
              <a:ahLst/>
              <a:cxnLst/>
              <a:rect l="l" t="t" r="r" b="b"/>
              <a:pathLst>
                <a:path w="1846" h="1649" extrusionOk="0">
                  <a:moveTo>
                    <a:pt x="1044" y="1"/>
                  </a:moveTo>
                  <a:cubicBezTo>
                    <a:pt x="1" y="46"/>
                    <a:pt x="1" y="1588"/>
                    <a:pt x="1044" y="1649"/>
                  </a:cubicBezTo>
                  <a:cubicBezTo>
                    <a:pt x="1498" y="1634"/>
                    <a:pt x="1846" y="1271"/>
                    <a:pt x="1831" y="817"/>
                  </a:cubicBezTo>
                  <a:cubicBezTo>
                    <a:pt x="1846" y="379"/>
                    <a:pt x="1498"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65" name="Google Shape;465;p16"/>
            <p:cNvSpPr/>
            <p:nvPr/>
          </p:nvSpPr>
          <p:spPr>
            <a:xfrm>
              <a:off x="268870" y="1424323"/>
              <a:ext cx="59141" cy="50459"/>
            </a:xfrm>
            <a:custGeom>
              <a:avLst/>
              <a:gdLst/>
              <a:ahLst/>
              <a:cxnLst/>
              <a:rect l="l" t="t" r="r" b="b"/>
              <a:pathLst>
                <a:path w="1846" h="1575" extrusionOk="0">
                  <a:moveTo>
                    <a:pt x="1059" y="1"/>
                  </a:moveTo>
                  <a:cubicBezTo>
                    <a:pt x="364" y="1"/>
                    <a:pt x="1" y="832"/>
                    <a:pt x="485" y="1331"/>
                  </a:cubicBezTo>
                  <a:cubicBezTo>
                    <a:pt x="642" y="1499"/>
                    <a:pt x="842" y="1574"/>
                    <a:pt x="1040" y="1574"/>
                  </a:cubicBezTo>
                  <a:cubicBezTo>
                    <a:pt x="1432" y="1574"/>
                    <a:pt x="1816" y="1279"/>
                    <a:pt x="1846" y="817"/>
                  </a:cubicBezTo>
                  <a:cubicBezTo>
                    <a:pt x="1846" y="379"/>
                    <a:pt x="1498" y="1"/>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66" name="Google Shape;466;p16"/>
            <p:cNvSpPr/>
            <p:nvPr/>
          </p:nvSpPr>
          <p:spPr>
            <a:xfrm>
              <a:off x="536287" y="1424323"/>
              <a:ext cx="59141" cy="50459"/>
            </a:xfrm>
            <a:custGeom>
              <a:avLst/>
              <a:gdLst/>
              <a:ahLst/>
              <a:cxnLst/>
              <a:rect l="l" t="t" r="r" b="b"/>
              <a:pathLst>
                <a:path w="1846" h="1575" extrusionOk="0">
                  <a:moveTo>
                    <a:pt x="1044" y="1"/>
                  </a:moveTo>
                  <a:cubicBezTo>
                    <a:pt x="349" y="1"/>
                    <a:pt x="1" y="832"/>
                    <a:pt x="470" y="1331"/>
                  </a:cubicBezTo>
                  <a:cubicBezTo>
                    <a:pt x="632" y="1499"/>
                    <a:pt x="836" y="1574"/>
                    <a:pt x="1035" y="1574"/>
                  </a:cubicBezTo>
                  <a:cubicBezTo>
                    <a:pt x="1430" y="1574"/>
                    <a:pt x="1811" y="1279"/>
                    <a:pt x="1831" y="817"/>
                  </a:cubicBezTo>
                  <a:cubicBezTo>
                    <a:pt x="1846" y="379"/>
                    <a:pt x="1483"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67" name="Google Shape;467;p16"/>
            <p:cNvSpPr/>
            <p:nvPr/>
          </p:nvSpPr>
          <p:spPr>
            <a:xfrm>
              <a:off x="803223" y="1424323"/>
              <a:ext cx="59141" cy="50459"/>
            </a:xfrm>
            <a:custGeom>
              <a:avLst/>
              <a:gdLst/>
              <a:ahLst/>
              <a:cxnLst/>
              <a:rect l="l" t="t" r="r" b="b"/>
              <a:pathLst>
                <a:path w="1846" h="1575" extrusionOk="0">
                  <a:moveTo>
                    <a:pt x="1044" y="1"/>
                  </a:moveTo>
                  <a:cubicBezTo>
                    <a:pt x="364" y="1"/>
                    <a:pt x="1" y="817"/>
                    <a:pt x="485" y="1331"/>
                  </a:cubicBezTo>
                  <a:cubicBezTo>
                    <a:pt x="642" y="1499"/>
                    <a:pt x="842" y="1574"/>
                    <a:pt x="1040" y="1574"/>
                  </a:cubicBezTo>
                  <a:cubicBezTo>
                    <a:pt x="1430" y="1574"/>
                    <a:pt x="1810" y="1279"/>
                    <a:pt x="1831" y="817"/>
                  </a:cubicBezTo>
                  <a:cubicBezTo>
                    <a:pt x="1846" y="379"/>
                    <a:pt x="1498"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68" name="Google Shape;468;p16"/>
            <p:cNvSpPr/>
            <p:nvPr/>
          </p:nvSpPr>
          <p:spPr>
            <a:xfrm>
              <a:off x="1070160" y="1424323"/>
              <a:ext cx="59622" cy="50459"/>
            </a:xfrm>
            <a:custGeom>
              <a:avLst/>
              <a:gdLst/>
              <a:ahLst/>
              <a:cxnLst/>
              <a:rect l="l" t="t" r="r" b="b"/>
              <a:pathLst>
                <a:path w="1861" h="1575" extrusionOk="0">
                  <a:moveTo>
                    <a:pt x="1059" y="1"/>
                  </a:moveTo>
                  <a:cubicBezTo>
                    <a:pt x="364" y="1"/>
                    <a:pt x="1" y="832"/>
                    <a:pt x="485" y="1331"/>
                  </a:cubicBezTo>
                  <a:cubicBezTo>
                    <a:pt x="647" y="1499"/>
                    <a:pt x="851" y="1574"/>
                    <a:pt x="1050" y="1574"/>
                  </a:cubicBezTo>
                  <a:cubicBezTo>
                    <a:pt x="1445" y="1574"/>
                    <a:pt x="1825" y="1279"/>
                    <a:pt x="1846" y="817"/>
                  </a:cubicBezTo>
                  <a:cubicBezTo>
                    <a:pt x="1861" y="379"/>
                    <a:pt x="1498" y="1"/>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69" name="Google Shape;469;p16"/>
            <p:cNvSpPr/>
            <p:nvPr/>
          </p:nvSpPr>
          <p:spPr>
            <a:xfrm>
              <a:off x="11" y="1704331"/>
              <a:ext cx="61063" cy="52862"/>
            </a:xfrm>
            <a:custGeom>
              <a:avLst/>
              <a:gdLst/>
              <a:ahLst/>
              <a:cxnLst/>
              <a:rect l="l" t="t" r="r" b="b"/>
              <a:pathLst>
                <a:path w="1906" h="1650" extrusionOk="0">
                  <a:moveTo>
                    <a:pt x="1104" y="1"/>
                  </a:moveTo>
                  <a:cubicBezTo>
                    <a:pt x="0" y="1"/>
                    <a:pt x="0" y="1649"/>
                    <a:pt x="1104" y="1649"/>
                  </a:cubicBezTo>
                  <a:cubicBezTo>
                    <a:pt x="1558" y="1649"/>
                    <a:pt x="1906" y="1271"/>
                    <a:pt x="1891" y="833"/>
                  </a:cubicBezTo>
                  <a:cubicBezTo>
                    <a:pt x="1906" y="379"/>
                    <a:pt x="1558" y="16"/>
                    <a:pt x="11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70" name="Google Shape;470;p16"/>
            <p:cNvSpPr/>
            <p:nvPr/>
          </p:nvSpPr>
          <p:spPr>
            <a:xfrm>
              <a:off x="268870" y="1704331"/>
              <a:ext cx="59141" cy="50811"/>
            </a:xfrm>
            <a:custGeom>
              <a:avLst/>
              <a:gdLst/>
              <a:ahLst/>
              <a:cxnLst/>
              <a:rect l="l" t="t" r="r" b="b"/>
              <a:pathLst>
                <a:path w="1846" h="1586" extrusionOk="0">
                  <a:moveTo>
                    <a:pt x="1059" y="1"/>
                  </a:moveTo>
                  <a:cubicBezTo>
                    <a:pt x="364" y="1"/>
                    <a:pt x="1" y="833"/>
                    <a:pt x="485" y="1332"/>
                  </a:cubicBezTo>
                  <a:cubicBezTo>
                    <a:pt x="650" y="1507"/>
                    <a:pt x="857" y="1585"/>
                    <a:pt x="1059" y="1585"/>
                  </a:cubicBezTo>
                  <a:cubicBezTo>
                    <a:pt x="1451" y="1585"/>
                    <a:pt x="1826" y="1291"/>
                    <a:pt x="1846" y="833"/>
                  </a:cubicBezTo>
                  <a:cubicBezTo>
                    <a:pt x="1846" y="379"/>
                    <a:pt x="1498" y="16"/>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71" name="Google Shape;471;p16"/>
            <p:cNvSpPr/>
            <p:nvPr/>
          </p:nvSpPr>
          <p:spPr>
            <a:xfrm>
              <a:off x="536287" y="1704331"/>
              <a:ext cx="59141" cy="50811"/>
            </a:xfrm>
            <a:custGeom>
              <a:avLst/>
              <a:gdLst/>
              <a:ahLst/>
              <a:cxnLst/>
              <a:rect l="l" t="t" r="r" b="b"/>
              <a:pathLst>
                <a:path w="1846" h="1586" extrusionOk="0">
                  <a:moveTo>
                    <a:pt x="1044" y="1"/>
                  </a:moveTo>
                  <a:cubicBezTo>
                    <a:pt x="349" y="1"/>
                    <a:pt x="1" y="833"/>
                    <a:pt x="470" y="1332"/>
                  </a:cubicBezTo>
                  <a:cubicBezTo>
                    <a:pt x="635" y="1507"/>
                    <a:pt x="842" y="1585"/>
                    <a:pt x="1044" y="1585"/>
                  </a:cubicBezTo>
                  <a:cubicBezTo>
                    <a:pt x="1436" y="1585"/>
                    <a:pt x="1811" y="1291"/>
                    <a:pt x="1831" y="833"/>
                  </a:cubicBezTo>
                  <a:cubicBezTo>
                    <a:pt x="1846" y="379"/>
                    <a:pt x="1483" y="16"/>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72" name="Google Shape;472;p16"/>
            <p:cNvSpPr/>
            <p:nvPr/>
          </p:nvSpPr>
          <p:spPr>
            <a:xfrm>
              <a:off x="803223" y="1704331"/>
              <a:ext cx="59141" cy="50811"/>
            </a:xfrm>
            <a:custGeom>
              <a:avLst/>
              <a:gdLst/>
              <a:ahLst/>
              <a:cxnLst/>
              <a:rect l="l" t="t" r="r" b="b"/>
              <a:pathLst>
                <a:path w="1846" h="1586" extrusionOk="0">
                  <a:moveTo>
                    <a:pt x="1044" y="1"/>
                  </a:moveTo>
                  <a:cubicBezTo>
                    <a:pt x="349" y="1"/>
                    <a:pt x="1" y="833"/>
                    <a:pt x="485" y="1332"/>
                  </a:cubicBezTo>
                  <a:cubicBezTo>
                    <a:pt x="644" y="1507"/>
                    <a:pt x="848" y="1585"/>
                    <a:pt x="1048" y="1585"/>
                  </a:cubicBezTo>
                  <a:cubicBezTo>
                    <a:pt x="1436" y="1585"/>
                    <a:pt x="1811" y="1291"/>
                    <a:pt x="1831" y="833"/>
                  </a:cubicBezTo>
                  <a:cubicBezTo>
                    <a:pt x="1846" y="379"/>
                    <a:pt x="1498" y="16"/>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73" name="Google Shape;473;p16"/>
            <p:cNvSpPr/>
            <p:nvPr/>
          </p:nvSpPr>
          <p:spPr>
            <a:xfrm>
              <a:off x="1070160" y="1704331"/>
              <a:ext cx="59622" cy="50811"/>
            </a:xfrm>
            <a:custGeom>
              <a:avLst/>
              <a:gdLst/>
              <a:ahLst/>
              <a:cxnLst/>
              <a:rect l="l" t="t" r="r" b="b"/>
              <a:pathLst>
                <a:path w="1861" h="1586" extrusionOk="0">
                  <a:moveTo>
                    <a:pt x="1059" y="1"/>
                  </a:moveTo>
                  <a:cubicBezTo>
                    <a:pt x="364" y="1"/>
                    <a:pt x="1" y="833"/>
                    <a:pt x="485" y="1332"/>
                  </a:cubicBezTo>
                  <a:cubicBezTo>
                    <a:pt x="650" y="1507"/>
                    <a:pt x="857" y="1585"/>
                    <a:pt x="1059" y="1585"/>
                  </a:cubicBezTo>
                  <a:cubicBezTo>
                    <a:pt x="1451" y="1585"/>
                    <a:pt x="1826" y="1291"/>
                    <a:pt x="1846" y="833"/>
                  </a:cubicBezTo>
                  <a:cubicBezTo>
                    <a:pt x="1861" y="379"/>
                    <a:pt x="1498" y="16"/>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body 1">
  <p:cSld name="TITLE_AND_BODY_1">
    <p:spTree>
      <p:nvGrpSpPr>
        <p:cNvPr id="1" name="Shape 474"/>
        <p:cNvGrpSpPr/>
        <p:nvPr/>
      </p:nvGrpSpPr>
      <p:grpSpPr>
        <a:xfrm>
          <a:off x="0" y="0"/>
          <a:ext cx="0" cy="0"/>
          <a:chOff x="0" y="0"/>
          <a:chExt cx="0" cy="0"/>
        </a:xfrm>
      </p:grpSpPr>
      <p:sp>
        <p:nvSpPr>
          <p:cNvPr id="475" name="Google Shape;475;p17"/>
          <p:cNvSpPr/>
          <p:nvPr/>
        </p:nvSpPr>
        <p:spPr>
          <a:xfrm>
            <a:off x="717150" y="1163700"/>
            <a:ext cx="7709700" cy="32733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1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77" name="Google Shape;477;p17"/>
          <p:cNvSpPr txBox="1">
            <a:spLocks noGrp="1"/>
          </p:cNvSpPr>
          <p:nvPr>
            <p:ph type="body" idx="1"/>
          </p:nvPr>
        </p:nvSpPr>
        <p:spPr>
          <a:xfrm>
            <a:off x="1924350" y="1730850"/>
            <a:ext cx="5295300" cy="2139000"/>
          </a:xfrm>
          <a:prstGeom prst="rect">
            <a:avLst/>
          </a:prstGeom>
        </p:spPr>
        <p:txBody>
          <a:bodyPr spcFirstLastPara="1" wrap="square" lIns="91425" tIns="91425" rIns="91425" bIns="91425" anchor="ctr" anchorCtr="0">
            <a:noAutofit/>
          </a:bodyPr>
          <a:lstStyle>
            <a:lvl1pPr marL="457200" lvl="0" indent="-304800" algn="ctr" rtl="0">
              <a:spcBef>
                <a:spcPts val="0"/>
              </a:spcBef>
              <a:spcAft>
                <a:spcPts val="0"/>
              </a:spcAft>
              <a:buSzPts val="1200"/>
              <a:buFont typeface="Roboto Slab Light"/>
              <a:buChar char="●"/>
              <a:defRPr sz="1400"/>
            </a:lvl1pPr>
            <a:lvl2pPr marL="914400" lvl="1" indent="-304800" rtl="0">
              <a:lnSpc>
                <a:spcPct val="100000"/>
              </a:lnSpc>
              <a:spcBef>
                <a:spcPts val="1600"/>
              </a:spcBef>
              <a:spcAft>
                <a:spcPts val="0"/>
              </a:spcAft>
              <a:buSzPts val="1200"/>
              <a:buFont typeface="Roboto Slab Light"/>
              <a:buChar char="○"/>
              <a:defRPr/>
            </a:lvl2pPr>
            <a:lvl3pPr marL="1371600" lvl="2" indent="-304800" rtl="0">
              <a:lnSpc>
                <a:spcPct val="100000"/>
              </a:lnSpc>
              <a:spcBef>
                <a:spcPts val="1600"/>
              </a:spcBef>
              <a:spcAft>
                <a:spcPts val="0"/>
              </a:spcAft>
              <a:buSzPts val="1200"/>
              <a:buFont typeface="Roboto Slab Light"/>
              <a:buChar char="■"/>
              <a:defRPr/>
            </a:lvl3pPr>
            <a:lvl4pPr marL="1828800" lvl="3" indent="-304800" rtl="0">
              <a:lnSpc>
                <a:spcPct val="100000"/>
              </a:lnSpc>
              <a:spcBef>
                <a:spcPts val="1600"/>
              </a:spcBef>
              <a:spcAft>
                <a:spcPts val="0"/>
              </a:spcAft>
              <a:buSzPts val="1200"/>
              <a:buFont typeface="Roboto Slab Light"/>
              <a:buChar char="●"/>
              <a:defRPr/>
            </a:lvl4pPr>
            <a:lvl5pPr marL="2286000" lvl="4" indent="-304800" rtl="0">
              <a:lnSpc>
                <a:spcPct val="100000"/>
              </a:lnSpc>
              <a:spcBef>
                <a:spcPts val="1600"/>
              </a:spcBef>
              <a:spcAft>
                <a:spcPts val="0"/>
              </a:spcAft>
              <a:buSzPts val="1200"/>
              <a:buFont typeface="Roboto Slab Light"/>
              <a:buChar char="○"/>
              <a:defRPr/>
            </a:lvl5pPr>
            <a:lvl6pPr marL="2743200" lvl="5" indent="-304800" rtl="0">
              <a:lnSpc>
                <a:spcPct val="100000"/>
              </a:lnSpc>
              <a:spcBef>
                <a:spcPts val="1600"/>
              </a:spcBef>
              <a:spcAft>
                <a:spcPts val="0"/>
              </a:spcAft>
              <a:buSzPts val="1200"/>
              <a:buFont typeface="Roboto Slab Light"/>
              <a:buChar char="■"/>
              <a:defRPr/>
            </a:lvl6pPr>
            <a:lvl7pPr marL="3200400" lvl="6" indent="-304800" rtl="0">
              <a:lnSpc>
                <a:spcPct val="100000"/>
              </a:lnSpc>
              <a:spcBef>
                <a:spcPts val="1600"/>
              </a:spcBef>
              <a:spcAft>
                <a:spcPts val="0"/>
              </a:spcAft>
              <a:buSzPts val="1200"/>
              <a:buFont typeface="Roboto Slab Light"/>
              <a:buChar char="●"/>
              <a:defRPr/>
            </a:lvl7pPr>
            <a:lvl8pPr marL="3657600" lvl="7" indent="-304800" rtl="0">
              <a:lnSpc>
                <a:spcPct val="100000"/>
              </a:lnSpc>
              <a:spcBef>
                <a:spcPts val="1600"/>
              </a:spcBef>
              <a:spcAft>
                <a:spcPts val="0"/>
              </a:spcAft>
              <a:buSzPts val="1200"/>
              <a:buFont typeface="Roboto Slab Light"/>
              <a:buChar char="○"/>
              <a:defRPr/>
            </a:lvl8pPr>
            <a:lvl9pPr marL="4114800" lvl="8" indent="-304800" rtl="0">
              <a:lnSpc>
                <a:spcPct val="100000"/>
              </a:lnSpc>
              <a:spcBef>
                <a:spcPts val="1600"/>
              </a:spcBef>
              <a:spcAft>
                <a:spcPts val="1600"/>
              </a:spcAft>
              <a:buSzPts val="1200"/>
              <a:buFont typeface="Roboto Slab Light"/>
              <a:buChar char="■"/>
              <a:defRPr/>
            </a:lvl9pPr>
          </a:lstStyle>
          <a:p>
            <a:endParaRPr/>
          </a:p>
        </p:txBody>
      </p:sp>
      <p:grpSp>
        <p:nvGrpSpPr>
          <p:cNvPr id="478" name="Google Shape;478;p17"/>
          <p:cNvGrpSpPr/>
          <p:nvPr/>
        </p:nvGrpSpPr>
        <p:grpSpPr>
          <a:xfrm rot="-5400000">
            <a:off x="348315" y="3682261"/>
            <a:ext cx="1129770" cy="1173854"/>
            <a:chOff x="11" y="583339"/>
            <a:chExt cx="1129770" cy="1173854"/>
          </a:xfrm>
        </p:grpSpPr>
        <p:sp>
          <p:nvSpPr>
            <p:cNvPr id="479" name="Google Shape;479;p17"/>
            <p:cNvSpPr/>
            <p:nvPr/>
          </p:nvSpPr>
          <p:spPr>
            <a:xfrm>
              <a:off x="9686" y="583339"/>
              <a:ext cx="51388" cy="52830"/>
            </a:xfrm>
            <a:custGeom>
              <a:avLst/>
              <a:gdLst/>
              <a:ahLst/>
              <a:cxnLst/>
              <a:rect l="l" t="t" r="r" b="b"/>
              <a:pathLst>
                <a:path w="1604" h="1649" extrusionOk="0">
                  <a:moveTo>
                    <a:pt x="802" y="0"/>
                  </a:moveTo>
                  <a:cubicBezTo>
                    <a:pt x="364" y="15"/>
                    <a:pt x="1" y="378"/>
                    <a:pt x="16" y="832"/>
                  </a:cubicBezTo>
                  <a:cubicBezTo>
                    <a:pt x="1" y="1270"/>
                    <a:pt x="364" y="1633"/>
                    <a:pt x="802" y="1648"/>
                  </a:cubicBezTo>
                  <a:cubicBezTo>
                    <a:pt x="1256" y="1633"/>
                    <a:pt x="1604" y="1270"/>
                    <a:pt x="1589" y="832"/>
                  </a:cubicBezTo>
                  <a:cubicBezTo>
                    <a:pt x="1604" y="378"/>
                    <a:pt x="1256" y="15"/>
                    <a:pt x="8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80" name="Google Shape;480;p17"/>
            <p:cNvSpPr/>
            <p:nvPr/>
          </p:nvSpPr>
          <p:spPr>
            <a:xfrm>
              <a:off x="277103" y="584524"/>
              <a:ext cx="50908" cy="50555"/>
            </a:xfrm>
            <a:custGeom>
              <a:avLst/>
              <a:gdLst/>
              <a:ahLst/>
              <a:cxnLst/>
              <a:rect l="l" t="t" r="r" b="b"/>
              <a:pathLst>
                <a:path w="1589" h="1578" extrusionOk="0">
                  <a:moveTo>
                    <a:pt x="795" y="1"/>
                  </a:moveTo>
                  <a:cubicBezTo>
                    <a:pt x="398" y="1"/>
                    <a:pt x="1" y="265"/>
                    <a:pt x="1" y="795"/>
                  </a:cubicBezTo>
                  <a:cubicBezTo>
                    <a:pt x="1" y="1316"/>
                    <a:pt x="398" y="1577"/>
                    <a:pt x="795" y="1577"/>
                  </a:cubicBezTo>
                  <a:cubicBezTo>
                    <a:pt x="1192" y="1577"/>
                    <a:pt x="1589" y="1316"/>
                    <a:pt x="1589" y="795"/>
                  </a:cubicBezTo>
                  <a:cubicBezTo>
                    <a:pt x="1589" y="265"/>
                    <a:pt x="1192" y="1"/>
                    <a:pt x="7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81" name="Google Shape;481;p17"/>
            <p:cNvSpPr/>
            <p:nvPr/>
          </p:nvSpPr>
          <p:spPr>
            <a:xfrm>
              <a:off x="543559" y="583435"/>
              <a:ext cx="52349" cy="52734"/>
            </a:xfrm>
            <a:custGeom>
              <a:avLst/>
              <a:gdLst/>
              <a:ahLst/>
              <a:cxnLst/>
              <a:rect l="l" t="t" r="r" b="b"/>
              <a:pathLst>
                <a:path w="1634" h="1646" extrusionOk="0">
                  <a:moveTo>
                    <a:pt x="817" y="1"/>
                  </a:moveTo>
                  <a:cubicBezTo>
                    <a:pt x="409" y="1"/>
                    <a:pt x="1" y="277"/>
                    <a:pt x="31" y="829"/>
                  </a:cubicBezTo>
                  <a:cubicBezTo>
                    <a:pt x="1" y="1267"/>
                    <a:pt x="364" y="1645"/>
                    <a:pt x="817" y="1645"/>
                  </a:cubicBezTo>
                  <a:cubicBezTo>
                    <a:pt x="1271" y="1645"/>
                    <a:pt x="1619" y="1267"/>
                    <a:pt x="1604" y="829"/>
                  </a:cubicBezTo>
                  <a:cubicBezTo>
                    <a:pt x="1634" y="277"/>
                    <a:pt x="1226" y="1"/>
                    <a:pt x="8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82" name="Google Shape;482;p17"/>
            <p:cNvSpPr/>
            <p:nvPr/>
          </p:nvSpPr>
          <p:spPr>
            <a:xfrm>
              <a:off x="810752" y="583435"/>
              <a:ext cx="52093" cy="52734"/>
            </a:xfrm>
            <a:custGeom>
              <a:avLst/>
              <a:gdLst/>
              <a:ahLst/>
              <a:cxnLst/>
              <a:rect l="l" t="t" r="r" b="b"/>
              <a:pathLst>
                <a:path w="1626" h="1646" extrusionOk="0">
                  <a:moveTo>
                    <a:pt x="815" y="1"/>
                  </a:moveTo>
                  <a:cubicBezTo>
                    <a:pt x="408" y="1"/>
                    <a:pt x="0" y="277"/>
                    <a:pt x="23" y="829"/>
                  </a:cubicBezTo>
                  <a:cubicBezTo>
                    <a:pt x="8" y="1267"/>
                    <a:pt x="371" y="1645"/>
                    <a:pt x="809" y="1645"/>
                  </a:cubicBezTo>
                  <a:cubicBezTo>
                    <a:pt x="1263" y="1645"/>
                    <a:pt x="1626" y="1267"/>
                    <a:pt x="1596" y="829"/>
                  </a:cubicBezTo>
                  <a:cubicBezTo>
                    <a:pt x="1626" y="277"/>
                    <a:pt x="1221" y="1"/>
                    <a:pt x="8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83" name="Google Shape;483;p17"/>
            <p:cNvSpPr/>
            <p:nvPr/>
          </p:nvSpPr>
          <p:spPr>
            <a:xfrm>
              <a:off x="1078874" y="584524"/>
              <a:ext cx="50427" cy="50555"/>
            </a:xfrm>
            <a:custGeom>
              <a:avLst/>
              <a:gdLst/>
              <a:ahLst/>
              <a:cxnLst/>
              <a:rect l="l" t="t" r="r" b="b"/>
              <a:pathLst>
                <a:path w="1574" h="1578" extrusionOk="0">
                  <a:moveTo>
                    <a:pt x="787" y="1"/>
                  </a:moveTo>
                  <a:cubicBezTo>
                    <a:pt x="394" y="1"/>
                    <a:pt x="1" y="265"/>
                    <a:pt x="1" y="795"/>
                  </a:cubicBezTo>
                  <a:cubicBezTo>
                    <a:pt x="1" y="1316"/>
                    <a:pt x="394" y="1577"/>
                    <a:pt x="787" y="1577"/>
                  </a:cubicBezTo>
                  <a:cubicBezTo>
                    <a:pt x="1180" y="1577"/>
                    <a:pt x="1574" y="1316"/>
                    <a:pt x="1574" y="795"/>
                  </a:cubicBezTo>
                  <a:cubicBezTo>
                    <a:pt x="1574" y="265"/>
                    <a:pt x="1180" y="1"/>
                    <a:pt x="78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84" name="Google Shape;484;p17"/>
            <p:cNvSpPr/>
            <p:nvPr/>
          </p:nvSpPr>
          <p:spPr>
            <a:xfrm>
              <a:off x="1933" y="863347"/>
              <a:ext cx="59141" cy="53310"/>
            </a:xfrm>
            <a:custGeom>
              <a:avLst/>
              <a:gdLst/>
              <a:ahLst/>
              <a:cxnLst/>
              <a:rect l="l" t="t" r="r" b="b"/>
              <a:pathLst>
                <a:path w="1846" h="1664" extrusionOk="0">
                  <a:moveTo>
                    <a:pt x="1044" y="0"/>
                  </a:moveTo>
                  <a:cubicBezTo>
                    <a:pt x="1" y="61"/>
                    <a:pt x="1" y="1603"/>
                    <a:pt x="1044" y="1663"/>
                  </a:cubicBezTo>
                  <a:cubicBezTo>
                    <a:pt x="1483" y="1648"/>
                    <a:pt x="1846" y="1270"/>
                    <a:pt x="1831" y="832"/>
                  </a:cubicBezTo>
                  <a:cubicBezTo>
                    <a:pt x="1846" y="393"/>
                    <a:pt x="1498" y="15"/>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85" name="Google Shape;485;p17"/>
            <p:cNvSpPr/>
            <p:nvPr/>
          </p:nvSpPr>
          <p:spPr>
            <a:xfrm>
              <a:off x="268870" y="863827"/>
              <a:ext cx="59141" cy="50459"/>
            </a:xfrm>
            <a:custGeom>
              <a:avLst/>
              <a:gdLst/>
              <a:ahLst/>
              <a:cxnLst/>
              <a:rect l="l" t="t" r="r" b="b"/>
              <a:pathLst>
                <a:path w="1846" h="1575" extrusionOk="0">
                  <a:moveTo>
                    <a:pt x="1059" y="0"/>
                  </a:moveTo>
                  <a:cubicBezTo>
                    <a:pt x="364" y="0"/>
                    <a:pt x="1" y="817"/>
                    <a:pt x="485" y="1331"/>
                  </a:cubicBezTo>
                  <a:cubicBezTo>
                    <a:pt x="642" y="1499"/>
                    <a:pt x="842" y="1574"/>
                    <a:pt x="1040" y="1574"/>
                  </a:cubicBezTo>
                  <a:cubicBezTo>
                    <a:pt x="1432" y="1574"/>
                    <a:pt x="1816" y="1279"/>
                    <a:pt x="1846" y="817"/>
                  </a:cubicBezTo>
                  <a:cubicBezTo>
                    <a:pt x="1846" y="378"/>
                    <a:pt x="1498" y="0"/>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86" name="Google Shape;486;p17"/>
            <p:cNvSpPr/>
            <p:nvPr/>
          </p:nvSpPr>
          <p:spPr>
            <a:xfrm>
              <a:off x="536287" y="863827"/>
              <a:ext cx="59141" cy="50459"/>
            </a:xfrm>
            <a:custGeom>
              <a:avLst/>
              <a:gdLst/>
              <a:ahLst/>
              <a:cxnLst/>
              <a:rect l="l" t="t" r="r" b="b"/>
              <a:pathLst>
                <a:path w="1846" h="1575" extrusionOk="0">
                  <a:moveTo>
                    <a:pt x="1044" y="0"/>
                  </a:moveTo>
                  <a:cubicBezTo>
                    <a:pt x="349" y="0"/>
                    <a:pt x="1" y="817"/>
                    <a:pt x="470" y="1331"/>
                  </a:cubicBezTo>
                  <a:cubicBezTo>
                    <a:pt x="632" y="1499"/>
                    <a:pt x="836" y="1574"/>
                    <a:pt x="1035" y="1574"/>
                  </a:cubicBezTo>
                  <a:cubicBezTo>
                    <a:pt x="1430" y="1574"/>
                    <a:pt x="1811" y="1279"/>
                    <a:pt x="1831" y="817"/>
                  </a:cubicBezTo>
                  <a:cubicBezTo>
                    <a:pt x="1846" y="378"/>
                    <a:pt x="1483" y="0"/>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87" name="Google Shape;487;p17"/>
            <p:cNvSpPr/>
            <p:nvPr/>
          </p:nvSpPr>
          <p:spPr>
            <a:xfrm>
              <a:off x="803383" y="863827"/>
              <a:ext cx="58981" cy="50459"/>
            </a:xfrm>
            <a:custGeom>
              <a:avLst/>
              <a:gdLst/>
              <a:ahLst/>
              <a:cxnLst/>
              <a:rect l="l" t="t" r="r" b="b"/>
              <a:pathLst>
                <a:path w="1841" h="1575" extrusionOk="0">
                  <a:moveTo>
                    <a:pt x="1021" y="0"/>
                  </a:moveTo>
                  <a:cubicBezTo>
                    <a:pt x="352" y="0"/>
                    <a:pt x="0" y="821"/>
                    <a:pt x="480" y="1331"/>
                  </a:cubicBezTo>
                  <a:cubicBezTo>
                    <a:pt x="637" y="1499"/>
                    <a:pt x="837" y="1574"/>
                    <a:pt x="1035" y="1574"/>
                  </a:cubicBezTo>
                  <a:cubicBezTo>
                    <a:pt x="1425" y="1574"/>
                    <a:pt x="1805" y="1279"/>
                    <a:pt x="1826" y="817"/>
                  </a:cubicBezTo>
                  <a:cubicBezTo>
                    <a:pt x="1841" y="378"/>
                    <a:pt x="1493" y="0"/>
                    <a:pt x="1039" y="0"/>
                  </a:cubicBezTo>
                  <a:cubicBezTo>
                    <a:pt x="1033" y="0"/>
                    <a:pt x="1027" y="0"/>
                    <a:pt x="102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88" name="Google Shape;488;p17"/>
            <p:cNvSpPr/>
            <p:nvPr/>
          </p:nvSpPr>
          <p:spPr>
            <a:xfrm>
              <a:off x="1070160" y="863827"/>
              <a:ext cx="59622" cy="50459"/>
            </a:xfrm>
            <a:custGeom>
              <a:avLst/>
              <a:gdLst/>
              <a:ahLst/>
              <a:cxnLst/>
              <a:rect l="l" t="t" r="r" b="b"/>
              <a:pathLst>
                <a:path w="1861" h="1575" extrusionOk="0">
                  <a:moveTo>
                    <a:pt x="1059" y="0"/>
                  </a:moveTo>
                  <a:cubicBezTo>
                    <a:pt x="364" y="0"/>
                    <a:pt x="1" y="817"/>
                    <a:pt x="485" y="1331"/>
                  </a:cubicBezTo>
                  <a:cubicBezTo>
                    <a:pt x="647" y="1499"/>
                    <a:pt x="851" y="1574"/>
                    <a:pt x="1050" y="1574"/>
                  </a:cubicBezTo>
                  <a:cubicBezTo>
                    <a:pt x="1445" y="1574"/>
                    <a:pt x="1825" y="1279"/>
                    <a:pt x="1846" y="817"/>
                  </a:cubicBezTo>
                  <a:cubicBezTo>
                    <a:pt x="1861" y="378"/>
                    <a:pt x="1498" y="0"/>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89" name="Google Shape;489;p17"/>
            <p:cNvSpPr/>
            <p:nvPr/>
          </p:nvSpPr>
          <p:spPr>
            <a:xfrm>
              <a:off x="11" y="1143835"/>
              <a:ext cx="61063" cy="52830"/>
            </a:xfrm>
            <a:custGeom>
              <a:avLst/>
              <a:gdLst/>
              <a:ahLst/>
              <a:cxnLst/>
              <a:rect l="l" t="t" r="r" b="b"/>
              <a:pathLst>
                <a:path w="1906" h="1649" extrusionOk="0">
                  <a:moveTo>
                    <a:pt x="1104" y="0"/>
                  </a:moveTo>
                  <a:cubicBezTo>
                    <a:pt x="0" y="0"/>
                    <a:pt x="0" y="1649"/>
                    <a:pt x="1104" y="1649"/>
                  </a:cubicBezTo>
                  <a:cubicBezTo>
                    <a:pt x="1558" y="1634"/>
                    <a:pt x="1906" y="1271"/>
                    <a:pt x="1891" y="832"/>
                  </a:cubicBezTo>
                  <a:cubicBezTo>
                    <a:pt x="1906" y="378"/>
                    <a:pt x="1558" y="16"/>
                    <a:pt x="11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90" name="Google Shape;490;p17"/>
            <p:cNvSpPr/>
            <p:nvPr/>
          </p:nvSpPr>
          <p:spPr>
            <a:xfrm>
              <a:off x="268870" y="1143835"/>
              <a:ext cx="59141" cy="50459"/>
            </a:xfrm>
            <a:custGeom>
              <a:avLst/>
              <a:gdLst/>
              <a:ahLst/>
              <a:cxnLst/>
              <a:rect l="l" t="t" r="r" b="b"/>
              <a:pathLst>
                <a:path w="1846" h="1575" extrusionOk="0">
                  <a:moveTo>
                    <a:pt x="1059" y="0"/>
                  </a:moveTo>
                  <a:cubicBezTo>
                    <a:pt x="364" y="0"/>
                    <a:pt x="1" y="832"/>
                    <a:pt x="485" y="1331"/>
                  </a:cubicBezTo>
                  <a:cubicBezTo>
                    <a:pt x="648" y="1499"/>
                    <a:pt x="852" y="1575"/>
                    <a:pt x="1053" y="1575"/>
                  </a:cubicBezTo>
                  <a:cubicBezTo>
                    <a:pt x="1447" y="1575"/>
                    <a:pt x="1826" y="1283"/>
                    <a:pt x="1846" y="832"/>
                  </a:cubicBezTo>
                  <a:cubicBezTo>
                    <a:pt x="1846" y="378"/>
                    <a:pt x="1498" y="16"/>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91" name="Google Shape;491;p17"/>
            <p:cNvSpPr/>
            <p:nvPr/>
          </p:nvSpPr>
          <p:spPr>
            <a:xfrm>
              <a:off x="536287" y="1143835"/>
              <a:ext cx="59141" cy="50459"/>
            </a:xfrm>
            <a:custGeom>
              <a:avLst/>
              <a:gdLst/>
              <a:ahLst/>
              <a:cxnLst/>
              <a:rect l="l" t="t" r="r" b="b"/>
              <a:pathLst>
                <a:path w="1846" h="1575" extrusionOk="0">
                  <a:moveTo>
                    <a:pt x="1044" y="0"/>
                  </a:moveTo>
                  <a:cubicBezTo>
                    <a:pt x="349" y="0"/>
                    <a:pt x="1" y="832"/>
                    <a:pt x="470" y="1331"/>
                  </a:cubicBezTo>
                  <a:cubicBezTo>
                    <a:pt x="633" y="1499"/>
                    <a:pt x="837" y="1575"/>
                    <a:pt x="1038" y="1575"/>
                  </a:cubicBezTo>
                  <a:cubicBezTo>
                    <a:pt x="1432" y="1575"/>
                    <a:pt x="1811" y="1283"/>
                    <a:pt x="1831" y="832"/>
                  </a:cubicBezTo>
                  <a:cubicBezTo>
                    <a:pt x="1846" y="378"/>
                    <a:pt x="1483" y="16"/>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92" name="Google Shape;492;p17"/>
            <p:cNvSpPr/>
            <p:nvPr/>
          </p:nvSpPr>
          <p:spPr>
            <a:xfrm>
              <a:off x="803223" y="1143835"/>
              <a:ext cx="59141" cy="50459"/>
            </a:xfrm>
            <a:custGeom>
              <a:avLst/>
              <a:gdLst/>
              <a:ahLst/>
              <a:cxnLst/>
              <a:rect l="l" t="t" r="r" b="b"/>
              <a:pathLst>
                <a:path w="1846" h="1575" extrusionOk="0">
                  <a:moveTo>
                    <a:pt x="1044" y="0"/>
                  </a:moveTo>
                  <a:cubicBezTo>
                    <a:pt x="349" y="0"/>
                    <a:pt x="1" y="832"/>
                    <a:pt x="485" y="1331"/>
                  </a:cubicBezTo>
                  <a:cubicBezTo>
                    <a:pt x="643" y="1499"/>
                    <a:pt x="844" y="1575"/>
                    <a:pt x="1042" y="1575"/>
                  </a:cubicBezTo>
                  <a:cubicBezTo>
                    <a:pt x="1432" y="1575"/>
                    <a:pt x="1810" y="1283"/>
                    <a:pt x="1831" y="832"/>
                  </a:cubicBezTo>
                  <a:cubicBezTo>
                    <a:pt x="1846" y="378"/>
                    <a:pt x="1498" y="16"/>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93" name="Google Shape;493;p17"/>
            <p:cNvSpPr/>
            <p:nvPr/>
          </p:nvSpPr>
          <p:spPr>
            <a:xfrm>
              <a:off x="1070160" y="1143835"/>
              <a:ext cx="59622" cy="50459"/>
            </a:xfrm>
            <a:custGeom>
              <a:avLst/>
              <a:gdLst/>
              <a:ahLst/>
              <a:cxnLst/>
              <a:rect l="l" t="t" r="r" b="b"/>
              <a:pathLst>
                <a:path w="1861" h="1575" extrusionOk="0">
                  <a:moveTo>
                    <a:pt x="1059" y="0"/>
                  </a:moveTo>
                  <a:cubicBezTo>
                    <a:pt x="364" y="0"/>
                    <a:pt x="1" y="832"/>
                    <a:pt x="485" y="1331"/>
                  </a:cubicBezTo>
                  <a:cubicBezTo>
                    <a:pt x="648" y="1499"/>
                    <a:pt x="852" y="1575"/>
                    <a:pt x="1053" y="1575"/>
                  </a:cubicBezTo>
                  <a:cubicBezTo>
                    <a:pt x="1447" y="1575"/>
                    <a:pt x="1825" y="1283"/>
                    <a:pt x="1846" y="832"/>
                  </a:cubicBezTo>
                  <a:cubicBezTo>
                    <a:pt x="1861" y="378"/>
                    <a:pt x="1498" y="16"/>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94" name="Google Shape;494;p17"/>
            <p:cNvSpPr/>
            <p:nvPr/>
          </p:nvSpPr>
          <p:spPr>
            <a:xfrm>
              <a:off x="1933" y="1424323"/>
              <a:ext cx="59141" cy="52830"/>
            </a:xfrm>
            <a:custGeom>
              <a:avLst/>
              <a:gdLst/>
              <a:ahLst/>
              <a:cxnLst/>
              <a:rect l="l" t="t" r="r" b="b"/>
              <a:pathLst>
                <a:path w="1846" h="1649" extrusionOk="0">
                  <a:moveTo>
                    <a:pt x="1044" y="1"/>
                  </a:moveTo>
                  <a:cubicBezTo>
                    <a:pt x="1" y="46"/>
                    <a:pt x="1" y="1588"/>
                    <a:pt x="1044" y="1649"/>
                  </a:cubicBezTo>
                  <a:cubicBezTo>
                    <a:pt x="1498" y="1634"/>
                    <a:pt x="1846" y="1271"/>
                    <a:pt x="1831" y="817"/>
                  </a:cubicBezTo>
                  <a:cubicBezTo>
                    <a:pt x="1846" y="379"/>
                    <a:pt x="1498"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95" name="Google Shape;495;p17"/>
            <p:cNvSpPr/>
            <p:nvPr/>
          </p:nvSpPr>
          <p:spPr>
            <a:xfrm>
              <a:off x="268870" y="1424323"/>
              <a:ext cx="59141" cy="50459"/>
            </a:xfrm>
            <a:custGeom>
              <a:avLst/>
              <a:gdLst/>
              <a:ahLst/>
              <a:cxnLst/>
              <a:rect l="l" t="t" r="r" b="b"/>
              <a:pathLst>
                <a:path w="1846" h="1575" extrusionOk="0">
                  <a:moveTo>
                    <a:pt x="1059" y="1"/>
                  </a:moveTo>
                  <a:cubicBezTo>
                    <a:pt x="364" y="1"/>
                    <a:pt x="1" y="832"/>
                    <a:pt x="485" y="1331"/>
                  </a:cubicBezTo>
                  <a:cubicBezTo>
                    <a:pt x="642" y="1499"/>
                    <a:pt x="842" y="1574"/>
                    <a:pt x="1040" y="1574"/>
                  </a:cubicBezTo>
                  <a:cubicBezTo>
                    <a:pt x="1432" y="1574"/>
                    <a:pt x="1816" y="1279"/>
                    <a:pt x="1846" y="817"/>
                  </a:cubicBezTo>
                  <a:cubicBezTo>
                    <a:pt x="1846" y="379"/>
                    <a:pt x="1498" y="1"/>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96" name="Google Shape;496;p17"/>
            <p:cNvSpPr/>
            <p:nvPr/>
          </p:nvSpPr>
          <p:spPr>
            <a:xfrm>
              <a:off x="536287" y="1424323"/>
              <a:ext cx="59141" cy="50459"/>
            </a:xfrm>
            <a:custGeom>
              <a:avLst/>
              <a:gdLst/>
              <a:ahLst/>
              <a:cxnLst/>
              <a:rect l="l" t="t" r="r" b="b"/>
              <a:pathLst>
                <a:path w="1846" h="1575" extrusionOk="0">
                  <a:moveTo>
                    <a:pt x="1044" y="1"/>
                  </a:moveTo>
                  <a:cubicBezTo>
                    <a:pt x="349" y="1"/>
                    <a:pt x="1" y="832"/>
                    <a:pt x="470" y="1331"/>
                  </a:cubicBezTo>
                  <a:cubicBezTo>
                    <a:pt x="632" y="1499"/>
                    <a:pt x="836" y="1574"/>
                    <a:pt x="1035" y="1574"/>
                  </a:cubicBezTo>
                  <a:cubicBezTo>
                    <a:pt x="1430" y="1574"/>
                    <a:pt x="1811" y="1279"/>
                    <a:pt x="1831" y="817"/>
                  </a:cubicBezTo>
                  <a:cubicBezTo>
                    <a:pt x="1846" y="379"/>
                    <a:pt x="1483"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97" name="Google Shape;497;p17"/>
            <p:cNvSpPr/>
            <p:nvPr/>
          </p:nvSpPr>
          <p:spPr>
            <a:xfrm>
              <a:off x="803223" y="1424323"/>
              <a:ext cx="59141" cy="50459"/>
            </a:xfrm>
            <a:custGeom>
              <a:avLst/>
              <a:gdLst/>
              <a:ahLst/>
              <a:cxnLst/>
              <a:rect l="l" t="t" r="r" b="b"/>
              <a:pathLst>
                <a:path w="1846" h="1575" extrusionOk="0">
                  <a:moveTo>
                    <a:pt x="1044" y="1"/>
                  </a:moveTo>
                  <a:cubicBezTo>
                    <a:pt x="364" y="1"/>
                    <a:pt x="1" y="817"/>
                    <a:pt x="485" y="1331"/>
                  </a:cubicBezTo>
                  <a:cubicBezTo>
                    <a:pt x="642" y="1499"/>
                    <a:pt x="842" y="1574"/>
                    <a:pt x="1040" y="1574"/>
                  </a:cubicBezTo>
                  <a:cubicBezTo>
                    <a:pt x="1430" y="1574"/>
                    <a:pt x="1810" y="1279"/>
                    <a:pt x="1831" y="817"/>
                  </a:cubicBezTo>
                  <a:cubicBezTo>
                    <a:pt x="1846" y="379"/>
                    <a:pt x="1498"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98" name="Google Shape;498;p17"/>
            <p:cNvSpPr/>
            <p:nvPr/>
          </p:nvSpPr>
          <p:spPr>
            <a:xfrm>
              <a:off x="1070160" y="1424323"/>
              <a:ext cx="59622" cy="50459"/>
            </a:xfrm>
            <a:custGeom>
              <a:avLst/>
              <a:gdLst/>
              <a:ahLst/>
              <a:cxnLst/>
              <a:rect l="l" t="t" r="r" b="b"/>
              <a:pathLst>
                <a:path w="1861" h="1575" extrusionOk="0">
                  <a:moveTo>
                    <a:pt x="1059" y="1"/>
                  </a:moveTo>
                  <a:cubicBezTo>
                    <a:pt x="364" y="1"/>
                    <a:pt x="1" y="832"/>
                    <a:pt x="485" y="1331"/>
                  </a:cubicBezTo>
                  <a:cubicBezTo>
                    <a:pt x="647" y="1499"/>
                    <a:pt x="851" y="1574"/>
                    <a:pt x="1050" y="1574"/>
                  </a:cubicBezTo>
                  <a:cubicBezTo>
                    <a:pt x="1445" y="1574"/>
                    <a:pt x="1825" y="1279"/>
                    <a:pt x="1846" y="817"/>
                  </a:cubicBezTo>
                  <a:cubicBezTo>
                    <a:pt x="1861" y="379"/>
                    <a:pt x="1498" y="1"/>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99" name="Google Shape;499;p17"/>
            <p:cNvSpPr/>
            <p:nvPr/>
          </p:nvSpPr>
          <p:spPr>
            <a:xfrm>
              <a:off x="11" y="1704331"/>
              <a:ext cx="61063" cy="52862"/>
            </a:xfrm>
            <a:custGeom>
              <a:avLst/>
              <a:gdLst/>
              <a:ahLst/>
              <a:cxnLst/>
              <a:rect l="l" t="t" r="r" b="b"/>
              <a:pathLst>
                <a:path w="1906" h="1650" extrusionOk="0">
                  <a:moveTo>
                    <a:pt x="1104" y="1"/>
                  </a:moveTo>
                  <a:cubicBezTo>
                    <a:pt x="0" y="1"/>
                    <a:pt x="0" y="1649"/>
                    <a:pt x="1104" y="1649"/>
                  </a:cubicBezTo>
                  <a:cubicBezTo>
                    <a:pt x="1558" y="1649"/>
                    <a:pt x="1906" y="1271"/>
                    <a:pt x="1891" y="833"/>
                  </a:cubicBezTo>
                  <a:cubicBezTo>
                    <a:pt x="1906" y="379"/>
                    <a:pt x="1558" y="16"/>
                    <a:pt x="11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00" name="Google Shape;500;p17"/>
            <p:cNvSpPr/>
            <p:nvPr/>
          </p:nvSpPr>
          <p:spPr>
            <a:xfrm>
              <a:off x="268870" y="1704331"/>
              <a:ext cx="59141" cy="50811"/>
            </a:xfrm>
            <a:custGeom>
              <a:avLst/>
              <a:gdLst/>
              <a:ahLst/>
              <a:cxnLst/>
              <a:rect l="l" t="t" r="r" b="b"/>
              <a:pathLst>
                <a:path w="1846" h="1586" extrusionOk="0">
                  <a:moveTo>
                    <a:pt x="1059" y="1"/>
                  </a:moveTo>
                  <a:cubicBezTo>
                    <a:pt x="364" y="1"/>
                    <a:pt x="1" y="833"/>
                    <a:pt x="485" y="1332"/>
                  </a:cubicBezTo>
                  <a:cubicBezTo>
                    <a:pt x="650" y="1507"/>
                    <a:pt x="857" y="1585"/>
                    <a:pt x="1059" y="1585"/>
                  </a:cubicBezTo>
                  <a:cubicBezTo>
                    <a:pt x="1451" y="1585"/>
                    <a:pt x="1826" y="1291"/>
                    <a:pt x="1846" y="833"/>
                  </a:cubicBezTo>
                  <a:cubicBezTo>
                    <a:pt x="1846" y="379"/>
                    <a:pt x="1498" y="16"/>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01" name="Google Shape;501;p17"/>
            <p:cNvSpPr/>
            <p:nvPr/>
          </p:nvSpPr>
          <p:spPr>
            <a:xfrm>
              <a:off x="536287" y="1704331"/>
              <a:ext cx="59141" cy="50811"/>
            </a:xfrm>
            <a:custGeom>
              <a:avLst/>
              <a:gdLst/>
              <a:ahLst/>
              <a:cxnLst/>
              <a:rect l="l" t="t" r="r" b="b"/>
              <a:pathLst>
                <a:path w="1846" h="1586" extrusionOk="0">
                  <a:moveTo>
                    <a:pt x="1044" y="1"/>
                  </a:moveTo>
                  <a:cubicBezTo>
                    <a:pt x="349" y="1"/>
                    <a:pt x="1" y="833"/>
                    <a:pt x="470" y="1332"/>
                  </a:cubicBezTo>
                  <a:cubicBezTo>
                    <a:pt x="635" y="1507"/>
                    <a:pt x="842" y="1585"/>
                    <a:pt x="1044" y="1585"/>
                  </a:cubicBezTo>
                  <a:cubicBezTo>
                    <a:pt x="1436" y="1585"/>
                    <a:pt x="1811" y="1291"/>
                    <a:pt x="1831" y="833"/>
                  </a:cubicBezTo>
                  <a:cubicBezTo>
                    <a:pt x="1846" y="379"/>
                    <a:pt x="1483" y="16"/>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02" name="Google Shape;502;p17"/>
            <p:cNvSpPr/>
            <p:nvPr/>
          </p:nvSpPr>
          <p:spPr>
            <a:xfrm>
              <a:off x="803223" y="1704331"/>
              <a:ext cx="59141" cy="50811"/>
            </a:xfrm>
            <a:custGeom>
              <a:avLst/>
              <a:gdLst/>
              <a:ahLst/>
              <a:cxnLst/>
              <a:rect l="l" t="t" r="r" b="b"/>
              <a:pathLst>
                <a:path w="1846" h="1586" extrusionOk="0">
                  <a:moveTo>
                    <a:pt x="1044" y="1"/>
                  </a:moveTo>
                  <a:cubicBezTo>
                    <a:pt x="349" y="1"/>
                    <a:pt x="1" y="833"/>
                    <a:pt x="485" y="1332"/>
                  </a:cubicBezTo>
                  <a:cubicBezTo>
                    <a:pt x="644" y="1507"/>
                    <a:pt x="848" y="1585"/>
                    <a:pt x="1048" y="1585"/>
                  </a:cubicBezTo>
                  <a:cubicBezTo>
                    <a:pt x="1436" y="1585"/>
                    <a:pt x="1811" y="1291"/>
                    <a:pt x="1831" y="833"/>
                  </a:cubicBezTo>
                  <a:cubicBezTo>
                    <a:pt x="1846" y="379"/>
                    <a:pt x="1498" y="16"/>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03" name="Google Shape;503;p17"/>
            <p:cNvSpPr/>
            <p:nvPr/>
          </p:nvSpPr>
          <p:spPr>
            <a:xfrm>
              <a:off x="1070160" y="1704331"/>
              <a:ext cx="59622" cy="50811"/>
            </a:xfrm>
            <a:custGeom>
              <a:avLst/>
              <a:gdLst/>
              <a:ahLst/>
              <a:cxnLst/>
              <a:rect l="l" t="t" r="r" b="b"/>
              <a:pathLst>
                <a:path w="1861" h="1586" extrusionOk="0">
                  <a:moveTo>
                    <a:pt x="1059" y="1"/>
                  </a:moveTo>
                  <a:cubicBezTo>
                    <a:pt x="364" y="1"/>
                    <a:pt x="1" y="833"/>
                    <a:pt x="485" y="1332"/>
                  </a:cubicBezTo>
                  <a:cubicBezTo>
                    <a:pt x="650" y="1507"/>
                    <a:pt x="857" y="1585"/>
                    <a:pt x="1059" y="1585"/>
                  </a:cubicBezTo>
                  <a:cubicBezTo>
                    <a:pt x="1451" y="1585"/>
                    <a:pt x="1826" y="1291"/>
                    <a:pt x="1846" y="833"/>
                  </a:cubicBezTo>
                  <a:cubicBezTo>
                    <a:pt x="1861" y="379"/>
                    <a:pt x="1498" y="16"/>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grpSp>
      <p:grpSp>
        <p:nvGrpSpPr>
          <p:cNvPr id="504" name="Google Shape;504;p17"/>
          <p:cNvGrpSpPr/>
          <p:nvPr/>
        </p:nvGrpSpPr>
        <p:grpSpPr>
          <a:xfrm rot="-5400000">
            <a:off x="7661788" y="304268"/>
            <a:ext cx="1129770" cy="1173854"/>
            <a:chOff x="11" y="583339"/>
            <a:chExt cx="1129770" cy="1173854"/>
          </a:xfrm>
        </p:grpSpPr>
        <p:sp>
          <p:nvSpPr>
            <p:cNvPr id="505" name="Google Shape;505;p17"/>
            <p:cNvSpPr/>
            <p:nvPr/>
          </p:nvSpPr>
          <p:spPr>
            <a:xfrm>
              <a:off x="9686" y="583339"/>
              <a:ext cx="51388" cy="52830"/>
            </a:xfrm>
            <a:custGeom>
              <a:avLst/>
              <a:gdLst/>
              <a:ahLst/>
              <a:cxnLst/>
              <a:rect l="l" t="t" r="r" b="b"/>
              <a:pathLst>
                <a:path w="1604" h="1649" extrusionOk="0">
                  <a:moveTo>
                    <a:pt x="802" y="0"/>
                  </a:moveTo>
                  <a:cubicBezTo>
                    <a:pt x="364" y="15"/>
                    <a:pt x="1" y="378"/>
                    <a:pt x="16" y="832"/>
                  </a:cubicBezTo>
                  <a:cubicBezTo>
                    <a:pt x="1" y="1270"/>
                    <a:pt x="364" y="1633"/>
                    <a:pt x="802" y="1648"/>
                  </a:cubicBezTo>
                  <a:cubicBezTo>
                    <a:pt x="1256" y="1633"/>
                    <a:pt x="1604" y="1270"/>
                    <a:pt x="1589" y="832"/>
                  </a:cubicBezTo>
                  <a:cubicBezTo>
                    <a:pt x="1604" y="378"/>
                    <a:pt x="1256" y="15"/>
                    <a:pt x="8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06" name="Google Shape;506;p17"/>
            <p:cNvSpPr/>
            <p:nvPr/>
          </p:nvSpPr>
          <p:spPr>
            <a:xfrm>
              <a:off x="277103" y="584524"/>
              <a:ext cx="50908" cy="50555"/>
            </a:xfrm>
            <a:custGeom>
              <a:avLst/>
              <a:gdLst/>
              <a:ahLst/>
              <a:cxnLst/>
              <a:rect l="l" t="t" r="r" b="b"/>
              <a:pathLst>
                <a:path w="1589" h="1578" extrusionOk="0">
                  <a:moveTo>
                    <a:pt x="795" y="1"/>
                  </a:moveTo>
                  <a:cubicBezTo>
                    <a:pt x="398" y="1"/>
                    <a:pt x="1" y="265"/>
                    <a:pt x="1" y="795"/>
                  </a:cubicBezTo>
                  <a:cubicBezTo>
                    <a:pt x="1" y="1316"/>
                    <a:pt x="398" y="1577"/>
                    <a:pt x="795" y="1577"/>
                  </a:cubicBezTo>
                  <a:cubicBezTo>
                    <a:pt x="1192" y="1577"/>
                    <a:pt x="1589" y="1316"/>
                    <a:pt x="1589" y="795"/>
                  </a:cubicBezTo>
                  <a:cubicBezTo>
                    <a:pt x="1589" y="265"/>
                    <a:pt x="1192" y="1"/>
                    <a:pt x="7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07" name="Google Shape;507;p17"/>
            <p:cNvSpPr/>
            <p:nvPr/>
          </p:nvSpPr>
          <p:spPr>
            <a:xfrm>
              <a:off x="543559" y="583435"/>
              <a:ext cx="52349" cy="52734"/>
            </a:xfrm>
            <a:custGeom>
              <a:avLst/>
              <a:gdLst/>
              <a:ahLst/>
              <a:cxnLst/>
              <a:rect l="l" t="t" r="r" b="b"/>
              <a:pathLst>
                <a:path w="1634" h="1646" extrusionOk="0">
                  <a:moveTo>
                    <a:pt x="817" y="1"/>
                  </a:moveTo>
                  <a:cubicBezTo>
                    <a:pt x="409" y="1"/>
                    <a:pt x="1" y="277"/>
                    <a:pt x="31" y="829"/>
                  </a:cubicBezTo>
                  <a:cubicBezTo>
                    <a:pt x="1" y="1267"/>
                    <a:pt x="364" y="1645"/>
                    <a:pt x="817" y="1645"/>
                  </a:cubicBezTo>
                  <a:cubicBezTo>
                    <a:pt x="1271" y="1645"/>
                    <a:pt x="1619" y="1267"/>
                    <a:pt x="1604" y="829"/>
                  </a:cubicBezTo>
                  <a:cubicBezTo>
                    <a:pt x="1634" y="277"/>
                    <a:pt x="1226" y="1"/>
                    <a:pt x="8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08" name="Google Shape;508;p17"/>
            <p:cNvSpPr/>
            <p:nvPr/>
          </p:nvSpPr>
          <p:spPr>
            <a:xfrm>
              <a:off x="810752" y="583435"/>
              <a:ext cx="52093" cy="52734"/>
            </a:xfrm>
            <a:custGeom>
              <a:avLst/>
              <a:gdLst/>
              <a:ahLst/>
              <a:cxnLst/>
              <a:rect l="l" t="t" r="r" b="b"/>
              <a:pathLst>
                <a:path w="1626" h="1646" extrusionOk="0">
                  <a:moveTo>
                    <a:pt x="815" y="1"/>
                  </a:moveTo>
                  <a:cubicBezTo>
                    <a:pt x="408" y="1"/>
                    <a:pt x="0" y="277"/>
                    <a:pt x="23" y="829"/>
                  </a:cubicBezTo>
                  <a:cubicBezTo>
                    <a:pt x="8" y="1267"/>
                    <a:pt x="371" y="1645"/>
                    <a:pt x="809" y="1645"/>
                  </a:cubicBezTo>
                  <a:cubicBezTo>
                    <a:pt x="1263" y="1645"/>
                    <a:pt x="1626" y="1267"/>
                    <a:pt x="1596" y="829"/>
                  </a:cubicBezTo>
                  <a:cubicBezTo>
                    <a:pt x="1626" y="277"/>
                    <a:pt x="1221" y="1"/>
                    <a:pt x="8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09" name="Google Shape;509;p17"/>
            <p:cNvSpPr/>
            <p:nvPr/>
          </p:nvSpPr>
          <p:spPr>
            <a:xfrm>
              <a:off x="1078874" y="584524"/>
              <a:ext cx="50427" cy="50555"/>
            </a:xfrm>
            <a:custGeom>
              <a:avLst/>
              <a:gdLst/>
              <a:ahLst/>
              <a:cxnLst/>
              <a:rect l="l" t="t" r="r" b="b"/>
              <a:pathLst>
                <a:path w="1574" h="1578" extrusionOk="0">
                  <a:moveTo>
                    <a:pt x="787" y="1"/>
                  </a:moveTo>
                  <a:cubicBezTo>
                    <a:pt x="394" y="1"/>
                    <a:pt x="1" y="265"/>
                    <a:pt x="1" y="795"/>
                  </a:cubicBezTo>
                  <a:cubicBezTo>
                    <a:pt x="1" y="1316"/>
                    <a:pt x="394" y="1577"/>
                    <a:pt x="787" y="1577"/>
                  </a:cubicBezTo>
                  <a:cubicBezTo>
                    <a:pt x="1180" y="1577"/>
                    <a:pt x="1574" y="1316"/>
                    <a:pt x="1574" y="795"/>
                  </a:cubicBezTo>
                  <a:cubicBezTo>
                    <a:pt x="1574" y="265"/>
                    <a:pt x="1180" y="1"/>
                    <a:pt x="78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10" name="Google Shape;510;p17"/>
            <p:cNvSpPr/>
            <p:nvPr/>
          </p:nvSpPr>
          <p:spPr>
            <a:xfrm>
              <a:off x="1933" y="863347"/>
              <a:ext cx="59141" cy="53310"/>
            </a:xfrm>
            <a:custGeom>
              <a:avLst/>
              <a:gdLst/>
              <a:ahLst/>
              <a:cxnLst/>
              <a:rect l="l" t="t" r="r" b="b"/>
              <a:pathLst>
                <a:path w="1846" h="1664" extrusionOk="0">
                  <a:moveTo>
                    <a:pt x="1044" y="0"/>
                  </a:moveTo>
                  <a:cubicBezTo>
                    <a:pt x="1" y="61"/>
                    <a:pt x="1" y="1603"/>
                    <a:pt x="1044" y="1663"/>
                  </a:cubicBezTo>
                  <a:cubicBezTo>
                    <a:pt x="1483" y="1648"/>
                    <a:pt x="1846" y="1270"/>
                    <a:pt x="1831" y="832"/>
                  </a:cubicBezTo>
                  <a:cubicBezTo>
                    <a:pt x="1846" y="393"/>
                    <a:pt x="1498" y="15"/>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11" name="Google Shape;511;p17"/>
            <p:cNvSpPr/>
            <p:nvPr/>
          </p:nvSpPr>
          <p:spPr>
            <a:xfrm>
              <a:off x="268870" y="863827"/>
              <a:ext cx="59141" cy="50459"/>
            </a:xfrm>
            <a:custGeom>
              <a:avLst/>
              <a:gdLst/>
              <a:ahLst/>
              <a:cxnLst/>
              <a:rect l="l" t="t" r="r" b="b"/>
              <a:pathLst>
                <a:path w="1846" h="1575" extrusionOk="0">
                  <a:moveTo>
                    <a:pt x="1059" y="0"/>
                  </a:moveTo>
                  <a:cubicBezTo>
                    <a:pt x="364" y="0"/>
                    <a:pt x="1" y="817"/>
                    <a:pt x="485" y="1331"/>
                  </a:cubicBezTo>
                  <a:cubicBezTo>
                    <a:pt x="642" y="1499"/>
                    <a:pt x="842" y="1574"/>
                    <a:pt x="1040" y="1574"/>
                  </a:cubicBezTo>
                  <a:cubicBezTo>
                    <a:pt x="1432" y="1574"/>
                    <a:pt x="1816" y="1279"/>
                    <a:pt x="1846" y="817"/>
                  </a:cubicBezTo>
                  <a:cubicBezTo>
                    <a:pt x="1846" y="378"/>
                    <a:pt x="1498" y="0"/>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12" name="Google Shape;512;p17"/>
            <p:cNvSpPr/>
            <p:nvPr/>
          </p:nvSpPr>
          <p:spPr>
            <a:xfrm>
              <a:off x="536287" y="863827"/>
              <a:ext cx="59141" cy="50459"/>
            </a:xfrm>
            <a:custGeom>
              <a:avLst/>
              <a:gdLst/>
              <a:ahLst/>
              <a:cxnLst/>
              <a:rect l="l" t="t" r="r" b="b"/>
              <a:pathLst>
                <a:path w="1846" h="1575" extrusionOk="0">
                  <a:moveTo>
                    <a:pt x="1044" y="0"/>
                  </a:moveTo>
                  <a:cubicBezTo>
                    <a:pt x="349" y="0"/>
                    <a:pt x="1" y="817"/>
                    <a:pt x="470" y="1331"/>
                  </a:cubicBezTo>
                  <a:cubicBezTo>
                    <a:pt x="632" y="1499"/>
                    <a:pt x="836" y="1574"/>
                    <a:pt x="1035" y="1574"/>
                  </a:cubicBezTo>
                  <a:cubicBezTo>
                    <a:pt x="1430" y="1574"/>
                    <a:pt x="1811" y="1279"/>
                    <a:pt x="1831" y="817"/>
                  </a:cubicBezTo>
                  <a:cubicBezTo>
                    <a:pt x="1846" y="378"/>
                    <a:pt x="1483" y="0"/>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13" name="Google Shape;513;p17"/>
            <p:cNvSpPr/>
            <p:nvPr/>
          </p:nvSpPr>
          <p:spPr>
            <a:xfrm>
              <a:off x="803383" y="863827"/>
              <a:ext cx="58981" cy="50459"/>
            </a:xfrm>
            <a:custGeom>
              <a:avLst/>
              <a:gdLst/>
              <a:ahLst/>
              <a:cxnLst/>
              <a:rect l="l" t="t" r="r" b="b"/>
              <a:pathLst>
                <a:path w="1841" h="1575" extrusionOk="0">
                  <a:moveTo>
                    <a:pt x="1021" y="0"/>
                  </a:moveTo>
                  <a:cubicBezTo>
                    <a:pt x="352" y="0"/>
                    <a:pt x="0" y="821"/>
                    <a:pt x="480" y="1331"/>
                  </a:cubicBezTo>
                  <a:cubicBezTo>
                    <a:pt x="637" y="1499"/>
                    <a:pt x="837" y="1574"/>
                    <a:pt x="1035" y="1574"/>
                  </a:cubicBezTo>
                  <a:cubicBezTo>
                    <a:pt x="1425" y="1574"/>
                    <a:pt x="1805" y="1279"/>
                    <a:pt x="1826" y="817"/>
                  </a:cubicBezTo>
                  <a:cubicBezTo>
                    <a:pt x="1841" y="378"/>
                    <a:pt x="1493" y="0"/>
                    <a:pt x="1039" y="0"/>
                  </a:cubicBezTo>
                  <a:cubicBezTo>
                    <a:pt x="1033" y="0"/>
                    <a:pt x="1027" y="0"/>
                    <a:pt x="102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14" name="Google Shape;514;p17"/>
            <p:cNvSpPr/>
            <p:nvPr/>
          </p:nvSpPr>
          <p:spPr>
            <a:xfrm>
              <a:off x="1070160" y="863827"/>
              <a:ext cx="59622" cy="50459"/>
            </a:xfrm>
            <a:custGeom>
              <a:avLst/>
              <a:gdLst/>
              <a:ahLst/>
              <a:cxnLst/>
              <a:rect l="l" t="t" r="r" b="b"/>
              <a:pathLst>
                <a:path w="1861" h="1575" extrusionOk="0">
                  <a:moveTo>
                    <a:pt x="1059" y="0"/>
                  </a:moveTo>
                  <a:cubicBezTo>
                    <a:pt x="364" y="0"/>
                    <a:pt x="1" y="817"/>
                    <a:pt x="485" y="1331"/>
                  </a:cubicBezTo>
                  <a:cubicBezTo>
                    <a:pt x="647" y="1499"/>
                    <a:pt x="851" y="1574"/>
                    <a:pt x="1050" y="1574"/>
                  </a:cubicBezTo>
                  <a:cubicBezTo>
                    <a:pt x="1445" y="1574"/>
                    <a:pt x="1825" y="1279"/>
                    <a:pt x="1846" y="817"/>
                  </a:cubicBezTo>
                  <a:cubicBezTo>
                    <a:pt x="1861" y="378"/>
                    <a:pt x="1498" y="0"/>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15" name="Google Shape;515;p17"/>
            <p:cNvSpPr/>
            <p:nvPr/>
          </p:nvSpPr>
          <p:spPr>
            <a:xfrm>
              <a:off x="11" y="1143835"/>
              <a:ext cx="61063" cy="52830"/>
            </a:xfrm>
            <a:custGeom>
              <a:avLst/>
              <a:gdLst/>
              <a:ahLst/>
              <a:cxnLst/>
              <a:rect l="l" t="t" r="r" b="b"/>
              <a:pathLst>
                <a:path w="1906" h="1649" extrusionOk="0">
                  <a:moveTo>
                    <a:pt x="1104" y="0"/>
                  </a:moveTo>
                  <a:cubicBezTo>
                    <a:pt x="0" y="0"/>
                    <a:pt x="0" y="1649"/>
                    <a:pt x="1104" y="1649"/>
                  </a:cubicBezTo>
                  <a:cubicBezTo>
                    <a:pt x="1558" y="1634"/>
                    <a:pt x="1906" y="1271"/>
                    <a:pt x="1891" y="832"/>
                  </a:cubicBezTo>
                  <a:cubicBezTo>
                    <a:pt x="1906" y="378"/>
                    <a:pt x="1558" y="16"/>
                    <a:pt x="11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16" name="Google Shape;516;p17"/>
            <p:cNvSpPr/>
            <p:nvPr/>
          </p:nvSpPr>
          <p:spPr>
            <a:xfrm>
              <a:off x="268870" y="1143835"/>
              <a:ext cx="59141" cy="50459"/>
            </a:xfrm>
            <a:custGeom>
              <a:avLst/>
              <a:gdLst/>
              <a:ahLst/>
              <a:cxnLst/>
              <a:rect l="l" t="t" r="r" b="b"/>
              <a:pathLst>
                <a:path w="1846" h="1575" extrusionOk="0">
                  <a:moveTo>
                    <a:pt x="1059" y="0"/>
                  </a:moveTo>
                  <a:cubicBezTo>
                    <a:pt x="364" y="0"/>
                    <a:pt x="1" y="832"/>
                    <a:pt x="485" y="1331"/>
                  </a:cubicBezTo>
                  <a:cubicBezTo>
                    <a:pt x="648" y="1499"/>
                    <a:pt x="852" y="1575"/>
                    <a:pt x="1053" y="1575"/>
                  </a:cubicBezTo>
                  <a:cubicBezTo>
                    <a:pt x="1447" y="1575"/>
                    <a:pt x="1826" y="1283"/>
                    <a:pt x="1846" y="832"/>
                  </a:cubicBezTo>
                  <a:cubicBezTo>
                    <a:pt x="1846" y="378"/>
                    <a:pt x="1498" y="16"/>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17" name="Google Shape;517;p17"/>
            <p:cNvSpPr/>
            <p:nvPr/>
          </p:nvSpPr>
          <p:spPr>
            <a:xfrm>
              <a:off x="536287" y="1143835"/>
              <a:ext cx="59141" cy="50459"/>
            </a:xfrm>
            <a:custGeom>
              <a:avLst/>
              <a:gdLst/>
              <a:ahLst/>
              <a:cxnLst/>
              <a:rect l="l" t="t" r="r" b="b"/>
              <a:pathLst>
                <a:path w="1846" h="1575" extrusionOk="0">
                  <a:moveTo>
                    <a:pt x="1044" y="0"/>
                  </a:moveTo>
                  <a:cubicBezTo>
                    <a:pt x="349" y="0"/>
                    <a:pt x="1" y="832"/>
                    <a:pt x="470" y="1331"/>
                  </a:cubicBezTo>
                  <a:cubicBezTo>
                    <a:pt x="633" y="1499"/>
                    <a:pt x="837" y="1575"/>
                    <a:pt x="1038" y="1575"/>
                  </a:cubicBezTo>
                  <a:cubicBezTo>
                    <a:pt x="1432" y="1575"/>
                    <a:pt x="1811" y="1283"/>
                    <a:pt x="1831" y="832"/>
                  </a:cubicBezTo>
                  <a:cubicBezTo>
                    <a:pt x="1846" y="378"/>
                    <a:pt x="1483" y="16"/>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18" name="Google Shape;518;p17"/>
            <p:cNvSpPr/>
            <p:nvPr/>
          </p:nvSpPr>
          <p:spPr>
            <a:xfrm>
              <a:off x="803223" y="1143835"/>
              <a:ext cx="59141" cy="50459"/>
            </a:xfrm>
            <a:custGeom>
              <a:avLst/>
              <a:gdLst/>
              <a:ahLst/>
              <a:cxnLst/>
              <a:rect l="l" t="t" r="r" b="b"/>
              <a:pathLst>
                <a:path w="1846" h="1575" extrusionOk="0">
                  <a:moveTo>
                    <a:pt x="1044" y="0"/>
                  </a:moveTo>
                  <a:cubicBezTo>
                    <a:pt x="349" y="0"/>
                    <a:pt x="1" y="832"/>
                    <a:pt x="485" y="1331"/>
                  </a:cubicBezTo>
                  <a:cubicBezTo>
                    <a:pt x="643" y="1499"/>
                    <a:pt x="844" y="1575"/>
                    <a:pt x="1042" y="1575"/>
                  </a:cubicBezTo>
                  <a:cubicBezTo>
                    <a:pt x="1432" y="1575"/>
                    <a:pt x="1810" y="1283"/>
                    <a:pt x="1831" y="832"/>
                  </a:cubicBezTo>
                  <a:cubicBezTo>
                    <a:pt x="1846" y="378"/>
                    <a:pt x="1498" y="16"/>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19" name="Google Shape;519;p17"/>
            <p:cNvSpPr/>
            <p:nvPr/>
          </p:nvSpPr>
          <p:spPr>
            <a:xfrm>
              <a:off x="1070160" y="1143835"/>
              <a:ext cx="59622" cy="50459"/>
            </a:xfrm>
            <a:custGeom>
              <a:avLst/>
              <a:gdLst/>
              <a:ahLst/>
              <a:cxnLst/>
              <a:rect l="l" t="t" r="r" b="b"/>
              <a:pathLst>
                <a:path w="1861" h="1575" extrusionOk="0">
                  <a:moveTo>
                    <a:pt x="1059" y="0"/>
                  </a:moveTo>
                  <a:cubicBezTo>
                    <a:pt x="364" y="0"/>
                    <a:pt x="1" y="832"/>
                    <a:pt x="485" y="1331"/>
                  </a:cubicBezTo>
                  <a:cubicBezTo>
                    <a:pt x="648" y="1499"/>
                    <a:pt x="852" y="1575"/>
                    <a:pt x="1053" y="1575"/>
                  </a:cubicBezTo>
                  <a:cubicBezTo>
                    <a:pt x="1447" y="1575"/>
                    <a:pt x="1825" y="1283"/>
                    <a:pt x="1846" y="832"/>
                  </a:cubicBezTo>
                  <a:cubicBezTo>
                    <a:pt x="1861" y="378"/>
                    <a:pt x="1498" y="16"/>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20" name="Google Shape;520;p17"/>
            <p:cNvSpPr/>
            <p:nvPr/>
          </p:nvSpPr>
          <p:spPr>
            <a:xfrm>
              <a:off x="1933" y="1424323"/>
              <a:ext cx="59141" cy="52830"/>
            </a:xfrm>
            <a:custGeom>
              <a:avLst/>
              <a:gdLst/>
              <a:ahLst/>
              <a:cxnLst/>
              <a:rect l="l" t="t" r="r" b="b"/>
              <a:pathLst>
                <a:path w="1846" h="1649" extrusionOk="0">
                  <a:moveTo>
                    <a:pt x="1044" y="1"/>
                  </a:moveTo>
                  <a:cubicBezTo>
                    <a:pt x="1" y="46"/>
                    <a:pt x="1" y="1588"/>
                    <a:pt x="1044" y="1649"/>
                  </a:cubicBezTo>
                  <a:cubicBezTo>
                    <a:pt x="1498" y="1634"/>
                    <a:pt x="1846" y="1271"/>
                    <a:pt x="1831" y="817"/>
                  </a:cubicBezTo>
                  <a:cubicBezTo>
                    <a:pt x="1846" y="379"/>
                    <a:pt x="1498"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21" name="Google Shape;521;p17"/>
            <p:cNvSpPr/>
            <p:nvPr/>
          </p:nvSpPr>
          <p:spPr>
            <a:xfrm>
              <a:off x="268870" y="1424323"/>
              <a:ext cx="59141" cy="50459"/>
            </a:xfrm>
            <a:custGeom>
              <a:avLst/>
              <a:gdLst/>
              <a:ahLst/>
              <a:cxnLst/>
              <a:rect l="l" t="t" r="r" b="b"/>
              <a:pathLst>
                <a:path w="1846" h="1575" extrusionOk="0">
                  <a:moveTo>
                    <a:pt x="1059" y="1"/>
                  </a:moveTo>
                  <a:cubicBezTo>
                    <a:pt x="364" y="1"/>
                    <a:pt x="1" y="832"/>
                    <a:pt x="485" y="1331"/>
                  </a:cubicBezTo>
                  <a:cubicBezTo>
                    <a:pt x="642" y="1499"/>
                    <a:pt x="842" y="1574"/>
                    <a:pt x="1040" y="1574"/>
                  </a:cubicBezTo>
                  <a:cubicBezTo>
                    <a:pt x="1432" y="1574"/>
                    <a:pt x="1816" y="1279"/>
                    <a:pt x="1846" y="817"/>
                  </a:cubicBezTo>
                  <a:cubicBezTo>
                    <a:pt x="1846" y="379"/>
                    <a:pt x="1498" y="1"/>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22" name="Google Shape;522;p17"/>
            <p:cNvSpPr/>
            <p:nvPr/>
          </p:nvSpPr>
          <p:spPr>
            <a:xfrm>
              <a:off x="536287" y="1424323"/>
              <a:ext cx="59141" cy="50459"/>
            </a:xfrm>
            <a:custGeom>
              <a:avLst/>
              <a:gdLst/>
              <a:ahLst/>
              <a:cxnLst/>
              <a:rect l="l" t="t" r="r" b="b"/>
              <a:pathLst>
                <a:path w="1846" h="1575" extrusionOk="0">
                  <a:moveTo>
                    <a:pt x="1044" y="1"/>
                  </a:moveTo>
                  <a:cubicBezTo>
                    <a:pt x="349" y="1"/>
                    <a:pt x="1" y="832"/>
                    <a:pt x="470" y="1331"/>
                  </a:cubicBezTo>
                  <a:cubicBezTo>
                    <a:pt x="632" y="1499"/>
                    <a:pt x="836" y="1574"/>
                    <a:pt x="1035" y="1574"/>
                  </a:cubicBezTo>
                  <a:cubicBezTo>
                    <a:pt x="1430" y="1574"/>
                    <a:pt x="1811" y="1279"/>
                    <a:pt x="1831" y="817"/>
                  </a:cubicBezTo>
                  <a:cubicBezTo>
                    <a:pt x="1846" y="379"/>
                    <a:pt x="1483"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23" name="Google Shape;523;p17"/>
            <p:cNvSpPr/>
            <p:nvPr/>
          </p:nvSpPr>
          <p:spPr>
            <a:xfrm>
              <a:off x="803223" y="1424323"/>
              <a:ext cx="59141" cy="50459"/>
            </a:xfrm>
            <a:custGeom>
              <a:avLst/>
              <a:gdLst/>
              <a:ahLst/>
              <a:cxnLst/>
              <a:rect l="l" t="t" r="r" b="b"/>
              <a:pathLst>
                <a:path w="1846" h="1575" extrusionOk="0">
                  <a:moveTo>
                    <a:pt x="1044" y="1"/>
                  </a:moveTo>
                  <a:cubicBezTo>
                    <a:pt x="364" y="1"/>
                    <a:pt x="1" y="817"/>
                    <a:pt x="485" y="1331"/>
                  </a:cubicBezTo>
                  <a:cubicBezTo>
                    <a:pt x="642" y="1499"/>
                    <a:pt x="842" y="1574"/>
                    <a:pt x="1040" y="1574"/>
                  </a:cubicBezTo>
                  <a:cubicBezTo>
                    <a:pt x="1430" y="1574"/>
                    <a:pt x="1810" y="1279"/>
                    <a:pt x="1831" y="817"/>
                  </a:cubicBezTo>
                  <a:cubicBezTo>
                    <a:pt x="1846" y="379"/>
                    <a:pt x="1498"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24" name="Google Shape;524;p17"/>
            <p:cNvSpPr/>
            <p:nvPr/>
          </p:nvSpPr>
          <p:spPr>
            <a:xfrm>
              <a:off x="1070160" y="1424323"/>
              <a:ext cx="59622" cy="50459"/>
            </a:xfrm>
            <a:custGeom>
              <a:avLst/>
              <a:gdLst/>
              <a:ahLst/>
              <a:cxnLst/>
              <a:rect l="l" t="t" r="r" b="b"/>
              <a:pathLst>
                <a:path w="1861" h="1575" extrusionOk="0">
                  <a:moveTo>
                    <a:pt x="1059" y="1"/>
                  </a:moveTo>
                  <a:cubicBezTo>
                    <a:pt x="364" y="1"/>
                    <a:pt x="1" y="832"/>
                    <a:pt x="485" y="1331"/>
                  </a:cubicBezTo>
                  <a:cubicBezTo>
                    <a:pt x="647" y="1499"/>
                    <a:pt x="851" y="1574"/>
                    <a:pt x="1050" y="1574"/>
                  </a:cubicBezTo>
                  <a:cubicBezTo>
                    <a:pt x="1445" y="1574"/>
                    <a:pt x="1825" y="1279"/>
                    <a:pt x="1846" y="817"/>
                  </a:cubicBezTo>
                  <a:cubicBezTo>
                    <a:pt x="1861" y="379"/>
                    <a:pt x="1498" y="1"/>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25" name="Google Shape;525;p17"/>
            <p:cNvSpPr/>
            <p:nvPr/>
          </p:nvSpPr>
          <p:spPr>
            <a:xfrm>
              <a:off x="11" y="1704331"/>
              <a:ext cx="61063" cy="52862"/>
            </a:xfrm>
            <a:custGeom>
              <a:avLst/>
              <a:gdLst/>
              <a:ahLst/>
              <a:cxnLst/>
              <a:rect l="l" t="t" r="r" b="b"/>
              <a:pathLst>
                <a:path w="1906" h="1650" extrusionOk="0">
                  <a:moveTo>
                    <a:pt x="1104" y="1"/>
                  </a:moveTo>
                  <a:cubicBezTo>
                    <a:pt x="0" y="1"/>
                    <a:pt x="0" y="1649"/>
                    <a:pt x="1104" y="1649"/>
                  </a:cubicBezTo>
                  <a:cubicBezTo>
                    <a:pt x="1558" y="1649"/>
                    <a:pt x="1906" y="1271"/>
                    <a:pt x="1891" y="833"/>
                  </a:cubicBezTo>
                  <a:cubicBezTo>
                    <a:pt x="1906" y="379"/>
                    <a:pt x="1558" y="16"/>
                    <a:pt x="11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26" name="Google Shape;526;p17"/>
            <p:cNvSpPr/>
            <p:nvPr/>
          </p:nvSpPr>
          <p:spPr>
            <a:xfrm>
              <a:off x="268870" y="1704331"/>
              <a:ext cx="59141" cy="50811"/>
            </a:xfrm>
            <a:custGeom>
              <a:avLst/>
              <a:gdLst/>
              <a:ahLst/>
              <a:cxnLst/>
              <a:rect l="l" t="t" r="r" b="b"/>
              <a:pathLst>
                <a:path w="1846" h="1586" extrusionOk="0">
                  <a:moveTo>
                    <a:pt x="1059" y="1"/>
                  </a:moveTo>
                  <a:cubicBezTo>
                    <a:pt x="364" y="1"/>
                    <a:pt x="1" y="833"/>
                    <a:pt x="485" y="1332"/>
                  </a:cubicBezTo>
                  <a:cubicBezTo>
                    <a:pt x="650" y="1507"/>
                    <a:pt x="857" y="1585"/>
                    <a:pt x="1059" y="1585"/>
                  </a:cubicBezTo>
                  <a:cubicBezTo>
                    <a:pt x="1451" y="1585"/>
                    <a:pt x="1826" y="1291"/>
                    <a:pt x="1846" y="833"/>
                  </a:cubicBezTo>
                  <a:cubicBezTo>
                    <a:pt x="1846" y="379"/>
                    <a:pt x="1498" y="16"/>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27" name="Google Shape;527;p17"/>
            <p:cNvSpPr/>
            <p:nvPr/>
          </p:nvSpPr>
          <p:spPr>
            <a:xfrm>
              <a:off x="536287" y="1704331"/>
              <a:ext cx="59141" cy="50811"/>
            </a:xfrm>
            <a:custGeom>
              <a:avLst/>
              <a:gdLst/>
              <a:ahLst/>
              <a:cxnLst/>
              <a:rect l="l" t="t" r="r" b="b"/>
              <a:pathLst>
                <a:path w="1846" h="1586" extrusionOk="0">
                  <a:moveTo>
                    <a:pt x="1044" y="1"/>
                  </a:moveTo>
                  <a:cubicBezTo>
                    <a:pt x="349" y="1"/>
                    <a:pt x="1" y="833"/>
                    <a:pt x="470" y="1332"/>
                  </a:cubicBezTo>
                  <a:cubicBezTo>
                    <a:pt x="635" y="1507"/>
                    <a:pt x="842" y="1585"/>
                    <a:pt x="1044" y="1585"/>
                  </a:cubicBezTo>
                  <a:cubicBezTo>
                    <a:pt x="1436" y="1585"/>
                    <a:pt x="1811" y="1291"/>
                    <a:pt x="1831" y="833"/>
                  </a:cubicBezTo>
                  <a:cubicBezTo>
                    <a:pt x="1846" y="379"/>
                    <a:pt x="1483" y="16"/>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28" name="Google Shape;528;p17"/>
            <p:cNvSpPr/>
            <p:nvPr/>
          </p:nvSpPr>
          <p:spPr>
            <a:xfrm>
              <a:off x="803223" y="1704331"/>
              <a:ext cx="59141" cy="50811"/>
            </a:xfrm>
            <a:custGeom>
              <a:avLst/>
              <a:gdLst/>
              <a:ahLst/>
              <a:cxnLst/>
              <a:rect l="l" t="t" r="r" b="b"/>
              <a:pathLst>
                <a:path w="1846" h="1586" extrusionOk="0">
                  <a:moveTo>
                    <a:pt x="1044" y="1"/>
                  </a:moveTo>
                  <a:cubicBezTo>
                    <a:pt x="349" y="1"/>
                    <a:pt x="1" y="833"/>
                    <a:pt x="485" y="1332"/>
                  </a:cubicBezTo>
                  <a:cubicBezTo>
                    <a:pt x="644" y="1507"/>
                    <a:pt x="848" y="1585"/>
                    <a:pt x="1048" y="1585"/>
                  </a:cubicBezTo>
                  <a:cubicBezTo>
                    <a:pt x="1436" y="1585"/>
                    <a:pt x="1811" y="1291"/>
                    <a:pt x="1831" y="833"/>
                  </a:cubicBezTo>
                  <a:cubicBezTo>
                    <a:pt x="1846" y="379"/>
                    <a:pt x="1498" y="16"/>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29" name="Google Shape;529;p17"/>
            <p:cNvSpPr/>
            <p:nvPr/>
          </p:nvSpPr>
          <p:spPr>
            <a:xfrm>
              <a:off x="1070160" y="1704331"/>
              <a:ext cx="59622" cy="50811"/>
            </a:xfrm>
            <a:custGeom>
              <a:avLst/>
              <a:gdLst/>
              <a:ahLst/>
              <a:cxnLst/>
              <a:rect l="l" t="t" r="r" b="b"/>
              <a:pathLst>
                <a:path w="1861" h="1586" extrusionOk="0">
                  <a:moveTo>
                    <a:pt x="1059" y="1"/>
                  </a:moveTo>
                  <a:cubicBezTo>
                    <a:pt x="364" y="1"/>
                    <a:pt x="1" y="833"/>
                    <a:pt x="485" y="1332"/>
                  </a:cubicBezTo>
                  <a:cubicBezTo>
                    <a:pt x="650" y="1507"/>
                    <a:pt x="857" y="1585"/>
                    <a:pt x="1059" y="1585"/>
                  </a:cubicBezTo>
                  <a:cubicBezTo>
                    <a:pt x="1451" y="1585"/>
                    <a:pt x="1826" y="1291"/>
                    <a:pt x="1846" y="833"/>
                  </a:cubicBezTo>
                  <a:cubicBezTo>
                    <a:pt x="1861" y="379"/>
                    <a:pt x="1498" y="16"/>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530"/>
        <p:cNvGrpSpPr/>
        <p:nvPr/>
      </p:nvGrpSpPr>
      <p:grpSpPr>
        <a:xfrm>
          <a:off x="0" y="0"/>
          <a:ext cx="0" cy="0"/>
          <a:chOff x="0" y="0"/>
          <a:chExt cx="0" cy="0"/>
        </a:xfrm>
      </p:grpSpPr>
      <p:sp>
        <p:nvSpPr>
          <p:cNvPr id="531" name="Google Shape;531;p1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532" name="Google Shape;532;p18"/>
          <p:cNvGrpSpPr/>
          <p:nvPr/>
        </p:nvGrpSpPr>
        <p:grpSpPr>
          <a:xfrm rot="-5400000">
            <a:off x="7661788" y="304268"/>
            <a:ext cx="1129770" cy="1173854"/>
            <a:chOff x="11" y="583339"/>
            <a:chExt cx="1129770" cy="1173854"/>
          </a:xfrm>
        </p:grpSpPr>
        <p:sp>
          <p:nvSpPr>
            <p:cNvPr id="533" name="Google Shape;533;p18"/>
            <p:cNvSpPr/>
            <p:nvPr/>
          </p:nvSpPr>
          <p:spPr>
            <a:xfrm>
              <a:off x="9686" y="583339"/>
              <a:ext cx="51388" cy="52830"/>
            </a:xfrm>
            <a:custGeom>
              <a:avLst/>
              <a:gdLst/>
              <a:ahLst/>
              <a:cxnLst/>
              <a:rect l="l" t="t" r="r" b="b"/>
              <a:pathLst>
                <a:path w="1604" h="1649" extrusionOk="0">
                  <a:moveTo>
                    <a:pt x="802" y="0"/>
                  </a:moveTo>
                  <a:cubicBezTo>
                    <a:pt x="364" y="15"/>
                    <a:pt x="1" y="378"/>
                    <a:pt x="16" y="832"/>
                  </a:cubicBezTo>
                  <a:cubicBezTo>
                    <a:pt x="1" y="1270"/>
                    <a:pt x="364" y="1633"/>
                    <a:pt x="802" y="1648"/>
                  </a:cubicBezTo>
                  <a:cubicBezTo>
                    <a:pt x="1256" y="1633"/>
                    <a:pt x="1604" y="1270"/>
                    <a:pt x="1589" y="832"/>
                  </a:cubicBezTo>
                  <a:cubicBezTo>
                    <a:pt x="1604" y="378"/>
                    <a:pt x="1256" y="15"/>
                    <a:pt x="8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34" name="Google Shape;534;p18"/>
            <p:cNvSpPr/>
            <p:nvPr/>
          </p:nvSpPr>
          <p:spPr>
            <a:xfrm>
              <a:off x="277103" y="584524"/>
              <a:ext cx="50908" cy="50555"/>
            </a:xfrm>
            <a:custGeom>
              <a:avLst/>
              <a:gdLst/>
              <a:ahLst/>
              <a:cxnLst/>
              <a:rect l="l" t="t" r="r" b="b"/>
              <a:pathLst>
                <a:path w="1589" h="1578" extrusionOk="0">
                  <a:moveTo>
                    <a:pt x="795" y="1"/>
                  </a:moveTo>
                  <a:cubicBezTo>
                    <a:pt x="398" y="1"/>
                    <a:pt x="1" y="265"/>
                    <a:pt x="1" y="795"/>
                  </a:cubicBezTo>
                  <a:cubicBezTo>
                    <a:pt x="1" y="1316"/>
                    <a:pt x="398" y="1577"/>
                    <a:pt x="795" y="1577"/>
                  </a:cubicBezTo>
                  <a:cubicBezTo>
                    <a:pt x="1192" y="1577"/>
                    <a:pt x="1589" y="1316"/>
                    <a:pt x="1589" y="795"/>
                  </a:cubicBezTo>
                  <a:cubicBezTo>
                    <a:pt x="1589" y="265"/>
                    <a:pt x="1192" y="1"/>
                    <a:pt x="7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35" name="Google Shape;535;p18"/>
            <p:cNvSpPr/>
            <p:nvPr/>
          </p:nvSpPr>
          <p:spPr>
            <a:xfrm>
              <a:off x="543559" y="583435"/>
              <a:ext cx="52349" cy="52734"/>
            </a:xfrm>
            <a:custGeom>
              <a:avLst/>
              <a:gdLst/>
              <a:ahLst/>
              <a:cxnLst/>
              <a:rect l="l" t="t" r="r" b="b"/>
              <a:pathLst>
                <a:path w="1634" h="1646" extrusionOk="0">
                  <a:moveTo>
                    <a:pt x="817" y="1"/>
                  </a:moveTo>
                  <a:cubicBezTo>
                    <a:pt x="409" y="1"/>
                    <a:pt x="1" y="277"/>
                    <a:pt x="31" y="829"/>
                  </a:cubicBezTo>
                  <a:cubicBezTo>
                    <a:pt x="1" y="1267"/>
                    <a:pt x="364" y="1645"/>
                    <a:pt x="817" y="1645"/>
                  </a:cubicBezTo>
                  <a:cubicBezTo>
                    <a:pt x="1271" y="1645"/>
                    <a:pt x="1619" y="1267"/>
                    <a:pt x="1604" y="829"/>
                  </a:cubicBezTo>
                  <a:cubicBezTo>
                    <a:pt x="1634" y="277"/>
                    <a:pt x="1226" y="1"/>
                    <a:pt x="8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36" name="Google Shape;536;p18"/>
            <p:cNvSpPr/>
            <p:nvPr/>
          </p:nvSpPr>
          <p:spPr>
            <a:xfrm>
              <a:off x="810752" y="583435"/>
              <a:ext cx="52093" cy="52734"/>
            </a:xfrm>
            <a:custGeom>
              <a:avLst/>
              <a:gdLst/>
              <a:ahLst/>
              <a:cxnLst/>
              <a:rect l="l" t="t" r="r" b="b"/>
              <a:pathLst>
                <a:path w="1626" h="1646" extrusionOk="0">
                  <a:moveTo>
                    <a:pt x="815" y="1"/>
                  </a:moveTo>
                  <a:cubicBezTo>
                    <a:pt x="408" y="1"/>
                    <a:pt x="0" y="277"/>
                    <a:pt x="23" y="829"/>
                  </a:cubicBezTo>
                  <a:cubicBezTo>
                    <a:pt x="8" y="1267"/>
                    <a:pt x="371" y="1645"/>
                    <a:pt x="809" y="1645"/>
                  </a:cubicBezTo>
                  <a:cubicBezTo>
                    <a:pt x="1263" y="1645"/>
                    <a:pt x="1626" y="1267"/>
                    <a:pt x="1596" y="829"/>
                  </a:cubicBezTo>
                  <a:cubicBezTo>
                    <a:pt x="1626" y="277"/>
                    <a:pt x="1221" y="1"/>
                    <a:pt x="8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37" name="Google Shape;537;p18"/>
            <p:cNvSpPr/>
            <p:nvPr/>
          </p:nvSpPr>
          <p:spPr>
            <a:xfrm>
              <a:off x="1078874" y="584524"/>
              <a:ext cx="50427" cy="50555"/>
            </a:xfrm>
            <a:custGeom>
              <a:avLst/>
              <a:gdLst/>
              <a:ahLst/>
              <a:cxnLst/>
              <a:rect l="l" t="t" r="r" b="b"/>
              <a:pathLst>
                <a:path w="1574" h="1578" extrusionOk="0">
                  <a:moveTo>
                    <a:pt x="787" y="1"/>
                  </a:moveTo>
                  <a:cubicBezTo>
                    <a:pt x="394" y="1"/>
                    <a:pt x="1" y="265"/>
                    <a:pt x="1" y="795"/>
                  </a:cubicBezTo>
                  <a:cubicBezTo>
                    <a:pt x="1" y="1316"/>
                    <a:pt x="394" y="1577"/>
                    <a:pt x="787" y="1577"/>
                  </a:cubicBezTo>
                  <a:cubicBezTo>
                    <a:pt x="1180" y="1577"/>
                    <a:pt x="1574" y="1316"/>
                    <a:pt x="1574" y="795"/>
                  </a:cubicBezTo>
                  <a:cubicBezTo>
                    <a:pt x="1574" y="265"/>
                    <a:pt x="1180" y="1"/>
                    <a:pt x="78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38" name="Google Shape;538;p18"/>
            <p:cNvSpPr/>
            <p:nvPr/>
          </p:nvSpPr>
          <p:spPr>
            <a:xfrm>
              <a:off x="1933" y="863347"/>
              <a:ext cx="59141" cy="53310"/>
            </a:xfrm>
            <a:custGeom>
              <a:avLst/>
              <a:gdLst/>
              <a:ahLst/>
              <a:cxnLst/>
              <a:rect l="l" t="t" r="r" b="b"/>
              <a:pathLst>
                <a:path w="1846" h="1664" extrusionOk="0">
                  <a:moveTo>
                    <a:pt x="1044" y="0"/>
                  </a:moveTo>
                  <a:cubicBezTo>
                    <a:pt x="1" y="61"/>
                    <a:pt x="1" y="1603"/>
                    <a:pt x="1044" y="1663"/>
                  </a:cubicBezTo>
                  <a:cubicBezTo>
                    <a:pt x="1483" y="1648"/>
                    <a:pt x="1846" y="1270"/>
                    <a:pt x="1831" y="832"/>
                  </a:cubicBezTo>
                  <a:cubicBezTo>
                    <a:pt x="1846" y="393"/>
                    <a:pt x="1498" y="15"/>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39" name="Google Shape;539;p18"/>
            <p:cNvSpPr/>
            <p:nvPr/>
          </p:nvSpPr>
          <p:spPr>
            <a:xfrm>
              <a:off x="268870" y="863827"/>
              <a:ext cx="59141" cy="50459"/>
            </a:xfrm>
            <a:custGeom>
              <a:avLst/>
              <a:gdLst/>
              <a:ahLst/>
              <a:cxnLst/>
              <a:rect l="l" t="t" r="r" b="b"/>
              <a:pathLst>
                <a:path w="1846" h="1575" extrusionOk="0">
                  <a:moveTo>
                    <a:pt x="1059" y="0"/>
                  </a:moveTo>
                  <a:cubicBezTo>
                    <a:pt x="364" y="0"/>
                    <a:pt x="1" y="817"/>
                    <a:pt x="485" y="1331"/>
                  </a:cubicBezTo>
                  <a:cubicBezTo>
                    <a:pt x="642" y="1499"/>
                    <a:pt x="842" y="1574"/>
                    <a:pt x="1040" y="1574"/>
                  </a:cubicBezTo>
                  <a:cubicBezTo>
                    <a:pt x="1432" y="1574"/>
                    <a:pt x="1816" y="1279"/>
                    <a:pt x="1846" y="817"/>
                  </a:cubicBezTo>
                  <a:cubicBezTo>
                    <a:pt x="1846" y="378"/>
                    <a:pt x="1498" y="0"/>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40" name="Google Shape;540;p18"/>
            <p:cNvSpPr/>
            <p:nvPr/>
          </p:nvSpPr>
          <p:spPr>
            <a:xfrm>
              <a:off x="536287" y="863827"/>
              <a:ext cx="59141" cy="50459"/>
            </a:xfrm>
            <a:custGeom>
              <a:avLst/>
              <a:gdLst/>
              <a:ahLst/>
              <a:cxnLst/>
              <a:rect l="l" t="t" r="r" b="b"/>
              <a:pathLst>
                <a:path w="1846" h="1575" extrusionOk="0">
                  <a:moveTo>
                    <a:pt x="1044" y="0"/>
                  </a:moveTo>
                  <a:cubicBezTo>
                    <a:pt x="349" y="0"/>
                    <a:pt x="1" y="817"/>
                    <a:pt x="470" y="1331"/>
                  </a:cubicBezTo>
                  <a:cubicBezTo>
                    <a:pt x="632" y="1499"/>
                    <a:pt x="836" y="1574"/>
                    <a:pt x="1035" y="1574"/>
                  </a:cubicBezTo>
                  <a:cubicBezTo>
                    <a:pt x="1430" y="1574"/>
                    <a:pt x="1811" y="1279"/>
                    <a:pt x="1831" y="817"/>
                  </a:cubicBezTo>
                  <a:cubicBezTo>
                    <a:pt x="1846" y="378"/>
                    <a:pt x="1483" y="0"/>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41" name="Google Shape;541;p18"/>
            <p:cNvSpPr/>
            <p:nvPr/>
          </p:nvSpPr>
          <p:spPr>
            <a:xfrm>
              <a:off x="803383" y="863827"/>
              <a:ext cx="58981" cy="50459"/>
            </a:xfrm>
            <a:custGeom>
              <a:avLst/>
              <a:gdLst/>
              <a:ahLst/>
              <a:cxnLst/>
              <a:rect l="l" t="t" r="r" b="b"/>
              <a:pathLst>
                <a:path w="1841" h="1575" extrusionOk="0">
                  <a:moveTo>
                    <a:pt x="1021" y="0"/>
                  </a:moveTo>
                  <a:cubicBezTo>
                    <a:pt x="352" y="0"/>
                    <a:pt x="0" y="821"/>
                    <a:pt x="480" y="1331"/>
                  </a:cubicBezTo>
                  <a:cubicBezTo>
                    <a:pt x="637" y="1499"/>
                    <a:pt x="837" y="1574"/>
                    <a:pt x="1035" y="1574"/>
                  </a:cubicBezTo>
                  <a:cubicBezTo>
                    <a:pt x="1425" y="1574"/>
                    <a:pt x="1805" y="1279"/>
                    <a:pt x="1826" y="817"/>
                  </a:cubicBezTo>
                  <a:cubicBezTo>
                    <a:pt x="1841" y="378"/>
                    <a:pt x="1493" y="0"/>
                    <a:pt x="1039" y="0"/>
                  </a:cubicBezTo>
                  <a:cubicBezTo>
                    <a:pt x="1033" y="0"/>
                    <a:pt x="1027" y="0"/>
                    <a:pt x="102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42" name="Google Shape;542;p18"/>
            <p:cNvSpPr/>
            <p:nvPr/>
          </p:nvSpPr>
          <p:spPr>
            <a:xfrm>
              <a:off x="1070160" y="863827"/>
              <a:ext cx="59622" cy="50459"/>
            </a:xfrm>
            <a:custGeom>
              <a:avLst/>
              <a:gdLst/>
              <a:ahLst/>
              <a:cxnLst/>
              <a:rect l="l" t="t" r="r" b="b"/>
              <a:pathLst>
                <a:path w="1861" h="1575" extrusionOk="0">
                  <a:moveTo>
                    <a:pt x="1059" y="0"/>
                  </a:moveTo>
                  <a:cubicBezTo>
                    <a:pt x="364" y="0"/>
                    <a:pt x="1" y="817"/>
                    <a:pt x="485" y="1331"/>
                  </a:cubicBezTo>
                  <a:cubicBezTo>
                    <a:pt x="647" y="1499"/>
                    <a:pt x="851" y="1574"/>
                    <a:pt x="1050" y="1574"/>
                  </a:cubicBezTo>
                  <a:cubicBezTo>
                    <a:pt x="1445" y="1574"/>
                    <a:pt x="1825" y="1279"/>
                    <a:pt x="1846" y="817"/>
                  </a:cubicBezTo>
                  <a:cubicBezTo>
                    <a:pt x="1861" y="378"/>
                    <a:pt x="1498" y="0"/>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43" name="Google Shape;543;p18"/>
            <p:cNvSpPr/>
            <p:nvPr/>
          </p:nvSpPr>
          <p:spPr>
            <a:xfrm>
              <a:off x="11" y="1143835"/>
              <a:ext cx="61063" cy="52830"/>
            </a:xfrm>
            <a:custGeom>
              <a:avLst/>
              <a:gdLst/>
              <a:ahLst/>
              <a:cxnLst/>
              <a:rect l="l" t="t" r="r" b="b"/>
              <a:pathLst>
                <a:path w="1906" h="1649" extrusionOk="0">
                  <a:moveTo>
                    <a:pt x="1104" y="0"/>
                  </a:moveTo>
                  <a:cubicBezTo>
                    <a:pt x="0" y="0"/>
                    <a:pt x="0" y="1649"/>
                    <a:pt x="1104" y="1649"/>
                  </a:cubicBezTo>
                  <a:cubicBezTo>
                    <a:pt x="1558" y="1634"/>
                    <a:pt x="1906" y="1271"/>
                    <a:pt x="1891" y="832"/>
                  </a:cubicBezTo>
                  <a:cubicBezTo>
                    <a:pt x="1906" y="378"/>
                    <a:pt x="1558" y="16"/>
                    <a:pt x="11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44" name="Google Shape;544;p18"/>
            <p:cNvSpPr/>
            <p:nvPr/>
          </p:nvSpPr>
          <p:spPr>
            <a:xfrm>
              <a:off x="268870" y="1143835"/>
              <a:ext cx="59141" cy="50459"/>
            </a:xfrm>
            <a:custGeom>
              <a:avLst/>
              <a:gdLst/>
              <a:ahLst/>
              <a:cxnLst/>
              <a:rect l="l" t="t" r="r" b="b"/>
              <a:pathLst>
                <a:path w="1846" h="1575" extrusionOk="0">
                  <a:moveTo>
                    <a:pt x="1059" y="0"/>
                  </a:moveTo>
                  <a:cubicBezTo>
                    <a:pt x="364" y="0"/>
                    <a:pt x="1" y="832"/>
                    <a:pt x="485" y="1331"/>
                  </a:cubicBezTo>
                  <a:cubicBezTo>
                    <a:pt x="648" y="1499"/>
                    <a:pt x="852" y="1575"/>
                    <a:pt x="1053" y="1575"/>
                  </a:cubicBezTo>
                  <a:cubicBezTo>
                    <a:pt x="1447" y="1575"/>
                    <a:pt x="1826" y="1283"/>
                    <a:pt x="1846" y="832"/>
                  </a:cubicBezTo>
                  <a:cubicBezTo>
                    <a:pt x="1846" y="378"/>
                    <a:pt x="1498" y="16"/>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45" name="Google Shape;545;p18"/>
            <p:cNvSpPr/>
            <p:nvPr/>
          </p:nvSpPr>
          <p:spPr>
            <a:xfrm>
              <a:off x="536287" y="1143835"/>
              <a:ext cx="59141" cy="50459"/>
            </a:xfrm>
            <a:custGeom>
              <a:avLst/>
              <a:gdLst/>
              <a:ahLst/>
              <a:cxnLst/>
              <a:rect l="l" t="t" r="r" b="b"/>
              <a:pathLst>
                <a:path w="1846" h="1575" extrusionOk="0">
                  <a:moveTo>
                    <a:pt x="1044" y="0"/>
                  </a:moveTo>
                  <a:cubicBezTo>
                    <a:pt x="349" y="0"/>
                    <a:pt x="1" y="832"/>
                    <a:pt x="470" y="1331"/>
                  </a:cubicBezTo>
                  <a:cubicBezTo>
                    <a:pt x="633" y="1499"/>
                    <a:pt x="837" y="1575"/>
                    <a:pt x="1038" y="1575"/>
                  </a:cubicBezTo>
                  <a:cubicBezTo>
                    <a:pt x="1432" y="1575"/>
                    <a:pt x="1811" y="1283"/>
                    <a:pt x="1831" y="832"/>
                  </a:cubicBezTo>
                  <a:cubicBezTo>
                    <a:pt x="1846" y="378"/>
                    <a:pt x="1483" y="16"/>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46" name="Google Shape;546;p18"/>
            <p:cNvSpPr/>
            <p:nvPr/>
          </p:nvSpPr>
          <p:spPr>
            <a:xfrm>
              <a:off x="803223" y="1143835"/>
              <a:ext cx="59141" cy="50459"/>
            </a:xfrm>
            <a:custGeom>
              <a:avLst/>
              <a:gdLst/>
              <a:ahLst/>
              <a:cxnLst/>
              <a:rect l="l" t="t" r="r" b="b"/>
              <a:pathLst>
                <a:path w="1846" h="1575" extrusionOk="0">
                  <a:moveTo>
                    <a:pt x="1044" y="0"/>
                  </a:moveTo>
                  <a:cubicBezTo>
                    <a:pt x="349" y="0"/>
                    <a:pt x="1" y="832"/>
                    <a:pt x="485" y="1331"/>
                  </a:cubicBezTo>
                  <a:cubicBezTo>
                    <a:pt x="643" y="1499"/>
                    <a:pt x="844" y="1575"/>
                    <a:pt x="1042" y="1575"/>
                  </a:cubicBezTo>
                  <a:cubicBezTo>
                    <a:pt x="1432" y="1575"/>
                    <a:pt x="1810" y="1283"/>
                    <a:pt x="1831" y="832"/>
                  </a:cubicBezTo>
                  <a:cubicBezTo>
                    <a:pt x="1846" y="378"/>
                    <a:pt x="1498" y="16"/>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47" name="Google Shape;547;p18"/>
            <p:cNvSpPr/>
            <p:nvPr/>
          </p:nvSpPr>
          <p:spPr>
            <a:xfrm>
              <a:off x="1070160" y="1143835"/>
              <a:ext cx="59622" cy="50459"/>
            </a:xfrm>
            <a:custGeom>
              <a:avLst/>
              <a:gdLst/>
              <a:ahLst/>
              <a:cxnLst/>
              <a:rect l="l" t="t" r="r" b="b"/>
              <a:pathLst>
                <a:path w="1861" h="1575" extrusionOk="0">
                  <a:moveTo>
                    <a:pt x="1059" y="0"/>
                  </a:moveTo>
                  <a:cubicBezTo>
                    <a:pt x="364" y="0"/>
                    <a:pt x="1" y="832"/>
                    <a:pt x="485" y="1331"/>
                  </a:cubicBezTo>
                  <a:cubicBezTo>
                    <a:pt x="648" y="1499"/>
                    <a:pt x="852" y="1575"/>
                    <a:pt x="1053" y="1575"/>
                  </a:cubicBezTo>
                  <a:cubicBezTo>
                    <a:pt x="1447" y="1575"/>
                    <a:pt x="1825" y="1283"/>
                    <a:pt x="1846" y="832"/>
                  </a:cubicBezTo>
                  <a:cubicBezTo>
                    <a:pt x="1861" y="378"/>
                    <a:pt x="1498" y="16"/>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48" name="Google Shape;548;p18"/>
            <p:cNvSpPr/>
            <p:nvPr/>
          </p:nvSpPr>
          <p:spPr>
            <a:xfrm>
              <a:off x="1933" y="1424323"/>
              <a:ext cx="59141" cy="52830"/>
            </a:xfrm>
            <a:custGeom>
              <a:avLst/>
              <a:gdLst/>
              <a:ahLst/>
              <a:cxnLst/>
              <a:rect l="l" t="t" r="r" b="b"/>
              <a:pathLst>
                <a:path w="1846" h="1649" extrusionOk="0">
                  <a:moveTo>
                    <a:pt x="1044" y="1"/>
                  </a:moveTo>
                  <a:cubicBezTo>
                    <a:pt x="1" y="46"/>
                    <a:pt x="1" y="1588"/>
                    <a:pt x="1044" y="1649"/>
                  </a:cubicBezTo>
                  <a:cubicBezTo>
                    <a:pt x="1498" y="1634"/>
                    <a:pt x="1846" y="1271"/>
                    <a:pt x="1831" y="817"/>
                  </a:cubicBezTo>
                  <a:cubicBezTo>
                    <a:pt x="1846" y="379"/>
                    <a:pt x="1498"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49" name="Google Shape;549;p18"/>
            <p:cNvSpPr/>
            <p:nvPr/>
          </p:nvSpPr>
          <p:spPr>
            <a:xfrm>
              <a:off x="268870" y="1424323"/>
              <a:ext cx="59141" cy="50459"/>
            </a:xfrm>
            <a:custGeom>
              <a:avLst/>
              <a:gdLst/>
              <a:ahLst/>
              <a:cxnLst/>
              <a:rect l="l" t="t" r="r" b="b"/>
              <a:pathLst>
                <a:path w="1846" h="1575" extrusionOk="0">
                  <a:moveTo>
                    <a:pt x="1059" y="1"/>
                  </a:moveTo>
                  <a:cubicBezTo>
                    <a:pt x="364" y="1"/>
                    <a:pt x="1" y="832"/>
                    <a:pt x="485" y="1331"/>
                  </a:cubicBezTo>
                  <a:cubicBezTo>
                    <a:pt x="642" y="1499"/>
                    <a:pt x="842" y="1574"/>
                    <a:pt x="1040" y="1574"/>
                  </a:cubicBezTo>
                  <a:cubicBezTo>
                    <a:pt x="1432" y="1574"/>
                    <a:pt x="1816" y="1279"/>
                    <a:pt x="1846" y="817"/>
                  </a:cubicBezTo>
                  <a:cubicBezTo>
                    <a:pt x="1846" y="379"/>
                    <a:pt x="1498" y="1"/>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50" name="Google Shape;550;p18"/>
            <p:cNvSpPr/>
            <p:nvPr/>
          </p:nvSpPr>
          <p:spPr>
            <a:xfrm>
              <a:off x="536287" y="1424323"/>
              <a:ext cx="59141" cy="50459"/>
            </a:xfrm>
            <a:custGeom>
              <a:avLst/>
              <a:gdLst/>
              <a:ahLst/>
              <a:cxnLst/>
              <a:rect l="l" t="t" r="r" b="b"/>
              <a:pathLst>
                <a:path w="1846" h="1575" extrusionOk="0">
                  <a:moveTo>
                    <a:pt x="1044" y="1"/>
                  </a:moveTo>
                  <a:cubicBezTo>
                    <a:pt x="349" y="1"/>
                    <a:pt x="1" y="832"/>
                    <a:pt x="470" y="1331"/>
                  </a:cubicBezTo>
                  <a:cubicBezTo>
                    <a:pt x="632" y="1499"/>
                    <a:pt x="836" y="1574"/>
                    <a:pt x="1035" y="1574"/>
                  </a:cubicBezTo>
                  <a:cubicBezTo>
                    <a:pt x="1430" y="1574"/>
                    <a:pt x="1811" y="1279"/>
                    <a:pt x="1831" y="817"/>
                  </a:cubicBezTo>
                  <a:cubicBezTo>
                    <a:pt x="1846" y="379"/>
                    <a:pt x="1483"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51" name="Google Shape;551;p18"/>
            <p:cNvSpPr/>
            <p:nvPr/>
          </p:nvSpPr>
          <p:spPr>
            <a:xfrm>
              <a:off x="803223" y="1424323"/>
              <a:ext cx="59141" cy="50459"/>
            </a:xfrm>
            <a:custGeom>
              <a:avLst/>
              <a:gdLst/>
              <a:ahLst/>
              <a:cxnLst/>
              <a:rect l="l" t="t" r="r" b="b"/>
              <a:pathLst>
                <a:path w="1846" h="1575" extrusionOk="0">
                  <a:moveTo>
                    <a:pt x="1044" y="1"/>
                  </a:moveTo>
                  <a:cubicBezTo>
                    <a:pt x="364" y="1"/>
                    <a:pt x="1" y="817"/>
                    <a:pt x="485" y="1331"/>
                  </a:cubicBezTo>
                  <a:cubicBezTo>
                    <a:pt x="642" y="1499"/>
                    <a:pt x="842" y="1574"/>
                    <a:pt x="1040" y="1574"/>
                  </a:cubicBezTo>
                  <a:cubicBezTo>
                    <a:pt x="1430" y="1574"/>
                    <a:pt x="1810" y="1279"/>
                    <a:pt x="1831" y="817"/>
                  </a:cubicBezTo>
                  <a:cubicBezTo>
                    <a:pt x="1846" y="379"/>
                    <a:pt x="1498"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52" name="Google Shape;552;p18"/>
            <p:cNvSpPr/>
            <p:nvPr/>
          </p:nvSpPr>
          <p:spPr>
            <a:xfrm>
              <a:off x="1070160" y="1424323"/>
              <a:ext cx="59622" cy="50459"/>
            </a:xfrm>
            <a:custGeom>
              <a:avLst/>
              <a:gdLst/>
              <a:ahLst/>
              <a:cxnLst/>
              <a:rect l="l" t="t" r="r" b="b"/>
              <a:pathLst>
                <a:path w="1861" h="1575" extrusionOk="0">
                  <a:moveTo>
                    <a:pt x="1059" y="1"/>
                  </a:moveTo>
                  <a:cubicBezTo>
                    <a:pt x="364" y="1"/>
                    <a:pt x="1" y="832"/>
                    <a:pt x="485" y="1331"/>
                  </a:cubicBezTo>
                  <a:cubicBezTo>
                    <a:pt x="647" y="1499"/>
                    <a:pt x="851" y="1574"/>
                    <a:pt x="1050" y="1574"/>
                  </a:cubicBezTo>
                  <a:cubicBezTo>
                    <a:pt x="1445" y="1574"/>
                    <a:pt x="1825" y="1279"/>
                    <a:pt x="1846" y="817"/>
                  </a:cubicBezTo>
                  <a:cubicBezTo>
                    <a:pt x="1861" y="379"/>
                    <a:pt x="1498" y="1"/>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53" name="Google Shape;553;p18"/>
            <p:cNvSpPr/>
            <p:nvPr/>
          </p:nvSpPr>
          <p:spPr>
            <a:xfrm>
              <a:off x="11" y="1704331"/>
              <a:ext cx="61063" cy="52862"/>
            </a:xfrm>
            <a:custGeom>
              <a:avLst/>
              <a:gdLst/>
              <a:ahLst/>
              <a:cxnLst/>
              <a:rect l="l" t="t" r="r" b="b"/>
              <a:pathLst>
                <a:path w="1906" h="1650" extrusionOk="0">
                  <a:moveTo>
                    <a:pt x="1104" y="1"/>
                  </a:moveTo>
                  <a:cubicBezTo>
                    <a:pt x="0" y="1"/>
                    <a:pt x="0" y="1649"/>
                    <a:pt x="1104" y="1649"/>
                  </a:cubicBezTo>
                  <a:cubicBezTo>
                    <a:pt x="1558" y="1649"/>
                    <a:pt x="1906" y="1271"/>
                    <a:pt x="1891" y="833"/>
                  </a:cubicBezTo>
                  <a:cubicBezTo>
                    <a:pt x="1906" y="379"/>
                    <a:pt x="1558" y="16"/>
                    <a:pt x="11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54" name="Google Shape;554;p18"/>
            <p:cNvSpPr/>
            <p:nvPr/>
          </p:nvSpPr>
          <p:spPr>
            <a:xfrm>
              <a:off x="268870" y="1704331"/>
              <a:ext cx="59141" cy="50811"/>
            </a:xfrm>
            <a:custGeom>
              <a:avLst/>
              <a:gdLst/>
              <a:ahLst/>
              <a:cxnLst/>
              <a:rect l="l" t="t" r="r" b="b"/>
              <a:pathLst>
                <a:path w="1846" h="1586" extrusionOk="0">
                  <a:moveTo>
                    <a:pt x="1059" y="1"/>
                  </a:moveTo>
                  <a:cubicBezTo>
                    <a:pt x="364" y="1"/>
                    <a:pt x="1" y="833"/>
                    <a:pt x="485" y="1332"/>
                  </a:cubicBezTo>
                  <a:cubicBezTo>
                    <a:pt x="650" y="1507"/>
                    <a:pt x="857" y="1585"/>
                    <a:pt x="1059" y="1585"/>
                  </a:cubicBezTo>
                  <a:cubicBezTo>
                    <a:pt x="1451" y="1585"/>
                    <a:pt x="1826" y="1291"/>
                    <a:pt x="1846" y="833"/>
                  </a:cubicBezTo>
                  <a:cubicBezTo>
                    <a:pt x="1846" y="379"/>
                    <a:pt x="1498" y="16"/>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55" name="Google Shape;555;p18"/>
            <p:cNvSpPr/>
            <p:nvPr/>
          </p:nvSpPr>
          <p:spPr>
            <a:xfrm>
              <a:off x="536287" y="1704331"/>
              <a:ext cx="59141" cy="50811"/>
            </a:xfrm>
            <a:custGeom>
              <a:avLst/>
              <a:gdLst/>
              <a:ahLst/>
              <a:cxnLst/>
              <a:rect l="l" t="t" r="r" b="b"/>
              <a:pathLst>
                <a:path w="1846" h="1586" extrusionOk="0">
                  <a:moveTo>
                    <a:pt x="1044" y="1"/>
                  </a:moveTo>
                  <a:cubicBezTo>
                    <a:pt x="349" y="1"/>
                    <a:pt x="1" y="833"/>
                    <a:pt x="470" y="1332"/>
                  </a:cubicBezTo>
                  <a:cubicBezTo>
                    <a:pt x="635" y="1507"/>
                    <a:pt x="842" y="1585"/>
                    <a:pt x="1044" y="1585"/>
                  </a:cubicBezTo>
                  <a:cubicBezTo>
                    <a:pt x="1436" y="1585"/>
                    <a:pt x="1811" y="1291"/>
                    <a:pt x="1831" y="833"/>
                  </a:cubicBezTo>
                  <a:cubicBezTo>
                    <a:pt x="1846" y="379"/>
                    <a:pt x="1483" y="16"/>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56" name="Google Shape;556;p18"/>
            <p:cNvSpPr/>
            <p:nvPr/>
          </p:nvSpPr>
          <p:spPr>
            <a:xfrm>
              <a:off x="803223" y="1704331"/>
              <a:ext cx="59141" cy="50811"/>
            </a:xfrm>
            <a:custGeom>
              <a:avLst/>
              <a:gdLst/>
              <a:ahLst/>
              <a:cxnLst/>
              <a:rect l="l" t="t" r="r" b="b"/>
              <a:pathLst>
                <a:path w="1846" h="1586" extrusionOk="0">
                  <a:moveTo>
                    <a:pt x="1044" y="1"/>
                  </a:moveTo>
                  <a:cubicBezTo>
                    <a:pt x="349" y="1"/>
                    <a:pt x="1" y="833"/>
                    <a:pt x="485" y="1332"/>
                  </a:cubicBezTo>
                  <a:cubicBezTo>
                    <a:pt x="644" y="1507"/>
                    <a:pt x="848" y="1585"/>
                    <a:pt x="1048" y="1585"/>
                  </a:cubicBezTo>
                  <a:cubicBezTo>
                    <a:pt x="1436" y="1585"/>
                    <a:pt x="1811" y="1291"/>
                    <a:pt x="1831" y="833"/>
                  </a:cubicBezTo>
                  <a:cubicBezTo>
                    <a:pt x="1846" y="379"/>
                    <a:pt x="1498" y="16"/>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57" name="Google Shape;557;p18"/>
            <p:cNvSpPr/>
            <p:nvPr/>
          </p:nvSpPr>
          <p:spPr>
            <a:xfrm>
              <a:off x="1070160" y="1704331"/>
              <a:ext cx="59622" cy="50811"/>
            </a:xfrm>
            <a:custGeom>
              <a:avLst/>
              <a:gdLst/>
              <a:ahLst/>
              <a:cxnLst/>
              <a:rect l="l" t="t" r="r" b="b"/>
              <a:pathLst>
                <a:path w="1861" h="1586" extrusionOk="0">
                  <a:moveTo>
                    <a:pt x="1059" y="1"/>
                  </a:moveTo>
                  <a:cubicBezTo>
                    <a:pt x="364" y="1"/>
                    <a:pt x="1" y="833"/>
                    <a:pt x="485" y="1332"/>
                  </a:cubicBezTo>
                  <a:cubicBezTo>
                    <a:pt x="650" y="1507"/>
                    <a:pt x="857" y="1585"/>
                    <a:pt x="1059" y="1585"/>
                  </a:cubicBezTo>
                  <a:cubicBezTo>
                    <a:pt x="1451" y="1585"/>
                    <a:pt x="1826" y="1291"/>
                    <a:pt x="1846" y="833"/>
                  </a:cubicBezTo>
                  <a:cubicBezTo>
                    <a:pt x="1861" y="379"/>
                    <a:pt x="1498" y="16"/>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2">
  <p:cSld name="TITLE_ONLY_1_1">
    <p:spTree>
      <p:nvGrpSpPr>
        <p:cNvPr id="1" name="Shape 558"/>
        <p:cNvGrpSpPr/>
        <p:nvPr/>
      </p:nvGrpSpPr>
      <p:grpSpPr>
        <a:xfrm>
          <a:off x="0" y="0"/>
          <a:ext cx="0" cy="0"/>
          <a:chOff x="0" y="0"/>
          <a:chExt cx="0" cy="0"/>
        </a:xfrm>
      </p:grpSpPr>
      <p:sp>
        <p:nvSpPr>
          <p:cNvPr id="559" name="Google Shape;559;p19"/>
          <p:cNvSpPr/>
          <p:nvPr/>
        </p:nvSpPr>
        <p:spPr>
          <a:xfrm>
            <a:off x="1350" y="0"/>
            <a:ext cx="1823700" cy="51435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0" name="Google Shape;560;p19"/>
          <p:cNvGrpSpPr/>
          <p:nvPr/>
        </p:nvGrpSpPr>
        <p:grpSpPr>
          <a:xfrm rot="-5400000">
            <a:off x="348315" y="3682261"/>
            <a:ext cx="1129770" cy="1173854"/>
            <a:chOff x="11" y="583339"/>
            <a:chExt cx="1129770" cy="1173854"/>
          </a:xfrm>
        </p:grpSpPr>
        <p:sp>
          <p:nvSpPr>
            <p:cNvPr id="561" name="Google Shape;561;p19"/>
            <p:cNvSpPr/>
            <p:nvPr/>
          </p:nvSpPr>
          <p:spPr>
            <a:xfrm>
              <a:off x="9686" y="583339"/>
              <a:ext cx="51388" cy="52830"/>
            </a:xfrm>
            <a:custGeom>
              <a:avLst/>
              <a:gdLst/>
              <a:ahLst/>
              <a:cxnLst/>
              <a:rect l="l" t="t" r="r" b="b"/>
              <a:pathLst>
                <a:path w="1604" h="1649" extrusionOk="0">
                  <a:moveTo>
                    <a:pt x="802" y="0"/>
                  </a:moveTo>
                  <a:cubicBezTo>
                    <a:pt x="364" y="15"/>
                    <a:pt x="1" y="378"/>
                    <a:pt x="16" y="832"/>
                  </a:cubicBezTo>
                  <a:cubicBezTo>
                    <a:pt x="1" y="1270"/>
                    <a:pt x="364" y="1633"/>
                    <a:pt x="802" y="1648"/>
                  </a:cubicBezTo>
                  <a:cubicBezTo>
                    <a:pt x="1256" y="1633"/>
                    <a:pt x="1604" y="1270"/>
                    <a:pt x="1589" y="832"/>
                  </a:cubicBezTo>
                  <a:cubicBezTo>
                    <a:pt x="1604" y="378"/>
                    <a:pt x="1256" y="15"/>
                    <a:pt x="8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62" name="Google Shape;562;p19"/>
            <p:cNvSpPr/>
            <p:nvPr/>
          </p:nvSpPr>
          <p:spPr>
            <a:xfrm>
              <a:off x="277103" y="584524"/>
              <a:ext cx="50908" cy="50555"/>
            </a:xfrm>
            <a:custGeom>
              <a:avLst/>
              <a:gdLst/>
              <a:ahLst/>
              <a:cxnLst/>
              <a:rect l="l" t="t" r="r" b="b"/>
              <a:pathLst>
                <a:path w="1589" h="1578" extrusionOk="0">
                  <a:moveTo>
                    <a:pt x="795" y="1"/>
                  </a:moveTo>
                  <a:cubicBezTo>
                    <a:pt x="398" y="1"/>
                    <a:pt x="1" y="265"/>
                    <a:pt x="1" y="795"/>
                  </a:cubicBezTo>
                  <a:cubicBezTo>
                    <a:pt x="1" y="1316"/>
                    <a:pt x="398" y="1577"/>
                    <a:pt x="795" y="1577"/>
                  </a:cubicBezTo>
                  <a:cubicBezTo>
                    <a:pt x="1192" y="1577"/>
                    <a:pt x="1589" y="1316"/>
                    <a:pt x="1589" y="795"/>
                  </a:cubicBezTo>
                  <a:cubicBezTo>
                    <a:pt x="1589" y="265"/>
                    <a:pt x="1192" y="1"/>
                    <a:pt x="7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63" name="Google Shape;563;p19"/>
            <p:cNvSpPr/>
            <p:nvPr/>
          </p:nvSpPr>
          <p:spPr>
            <a:xfrm>
              <a:off x="543559" y="583435"/>
              <a:ext cx="52349" cy="52734"/>
            </a:xfrm>
            <a:custGeom>
              <a:avLst/>
              <a:gdLst/>
              <a:ahLst/>
              <a:cxnLst/>
              <a:rect l="l" t="t" r="r" b="b"/>
              <a:pathLst>
                <a:path w="1634" h="1646" extrusionOk="0">
                  <a:moveTo>
                    <a:pt x="817" y="1"/>
                  </a:moveTo>
                  <a:cubicBezTo>
                    <a:pt x="409" y="1"/>
                    <a:pt x="1" y="277"/>
                    <a:pt x="31" y="829"/>
                  </a:cubicBezTo>
                  <a:cubicBezTo>
                    <a:pt x="1" y="1267"/>
                    <a:pt x="364" y="1645"/>
                    <a:pt x="817" y="1645"/>
                  </a:cubicBezTo>
                  <a:cubicBezTo>
                    <a:pt x="1271" y="1645"/>
                    <a:pt x="1619" y="1267"/>
                    <a:pt x="1604" y="829"/>
                  </a:cubicBezTo>
                  <a:cubicBezTo>
                    <a:pt x="1634" y="277"/>
                    <a:pt x="1226" y="1"/>
                    <a:pt x="8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64" name="Google Shape;564;p19"/>
            <p:cNvSpPr/>
            <p:nvPr/>
          </p:nvSpPr>
          <p:spPr>
            <a:xfrm>
              <a:off x="810752" y="583435"/>
              <a:ext cx="52093" cy="52734"/>
            </a:xfrm>
            <a:custGeom>
              <a:avLst/>
              <a:gdLst/>
              <a:ahLst/>
              <a:cxnLst/>
              <a:rect l="l" t="t" r="r" b="b"/>
              <a:pathLst>
                <a:path w="1626" h="1646" extrusionOk="0">
                  <a:moveTo>
                    <a:pt x="815" y="1"/>
                  </a:moveTo>
                  <a:cubicBezTo>
                    <a:pt x="408" y="1"/>
                    <a:pt x="0" y="277"/>
                    <a:pt x="23" y="829"/>
                  </a:cubicBezTo>
                  <a:cubicBezTo>
                    <a:pt x="8" y="1267"/>
                    <a:pt x="371" y="1645"/>
                    <a:pt x="809" y="1645"/>
                  </a:cubicBezTo>
                  <a:cubicBezTo>
                    <a:pt x="1263" y="1645"/>
                    <a:pt x="1626" y="1267"/>
                    <a:pt x="1596" y="829"/>
                  </a:cubicBezTo>
                  <a:cubicBezTo>
                    <a:pt x="1626" y="277"/>
                    <a:pt x="1221" y="1"/>
                    <a:pt x="8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65" name="Google Shape;565;p19"/>
            <p:cNvSpPr/>
            <p:nvPr/>
          </p:nvSpPr>
          <p:spPr>
            <a:xfrm>
              <a:off x="1078874" y="584524"/>
              <a:ext cx="50427" cy="50555"/>
            </a:xfrm>
            <a:custGeom>
              <a:avLst/>
              <a:gdLst/>
              <a:ahLst/>
              <a:cxnLst/>
              <a:rect l="l" t="t" r="r" b="b"/>
              <a:pathLst>
                <a:path w="1574" h="1578" extrusionOk="0">
                  <a:moveTo>
                    <a:pt x="787" y="1"/>
                  </a:moveTo>
                  <a:cubicBezTo>
                    <a:pt x="394" y="1"/>
                    <a:pt x="1" y="265"/>
                    <a:pt x="1" y="795"/>
                  </a:cubicBezTo>
                  <a:cubicBezTo>
                    <a:pt x="1" y="1316"/>
                    <a:pt x="394" y="1577"/>
                    <a:pt x="787" y="1577"/>
                  </a:cubicBezTo>
                  <a:cubicBezTo>
                    <a:pt x="1180" y="1577"/>
                    <a:pt x="1574" y="1316"/>
                    <a:pt x="1574" y="795"/>
                  </a:cubicBezTo>
                  <a:cubicBezTo>
                    <a:pt x="1574" y="265"/>
                    <a:pt x="1180" y="1"/>
                    <a:pt x="78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66" name="Google Shape;566;p19"/>
            <p:cNvSpPr/>
            <p:nvPr/>
          </p:nvSpPr>
          <p:spPr>
            <a:xfrm>
              <a:off x="1933" y="863347"/>
              <a:ext cx="59141" cy="53310"/>
            </a:xfrm>
            <a:custGeom>
              <a:avLst/>
              <a:gdLst/>
              <a:ahLst/>
              <a:cxnLst/>
              <a:rect l="l" t="t" r="r" b="b"/>
              <a:pathLst>
                <a:path w="1846" h="1664" extrusionOk="0">
                  <a:moveTo>
                    <a:pt x="1044" y="0"/>
                  </a:moveTo>
                  <a:cubicBezTo>
                    <a:pt x="1" y="61"/>
                    <a:pt x="1" y="1603"/>
                    <a:pt x="1044" y="1663"/>
                  </a:cubicBezTo>
                  <a:cubicBezTo>
                    <a:pt x="1483" y="1648"/>
                    <a:pt x="1846" y="1270"/>
                    <a:pt x="1831" y="832"/>
                  </a:cubicBezTo>
                  <a:cubicBezTo>
                    <a:pt x="1846" y="393"/>
                    <a:pt x="1498" y="15"/>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67" name="Google Shape;567;p19"/>
            <p:cNvSpPr/>
            <p:nvPr/>
          </p:nvSpPr>
          <p:spPr>
            <a:xfrm>
              <a:off x="268870" y="863827"/>
              <a:ext cx="59141" cy="50459"/>
            </a:xfrm>
            <a:custGeom>
              <a:avLst/>
              <a:gdLst/>
              <a:ahLst/>
              <a:cxnLst/>
              <a:rect l="l" t="t" r="r" b="b"/>
              <a:pathLst>
                <a:path w="1846" h="1575" extrusionOk="0">
                  <a:moveTo>
                    <a:pt x="1059" y="0"/>
                  </a:moveTo>
                  <a:cubicBezTo>
                    <a:pt x="364" y="0"/>
                    <a:pt x="1" y="817"/>
                    <a:pt x="485" y="1331"/>
                  </a:cubicBezTo>
                  <a:cubicBezTo>
                    <a:pt x="642" y="1499"/>
                    <a:pt x="842" y="1574"/>
                    <a:pt x="1040" y="1574"/>
                  </a:cubicBezTo>
                  <a:cubicBezTo>
                    <a:pt x="1432" y="1574"/>
                    <a:pt x="1816" y="1279"/>
                    <a:pt x="1846" y="817"/>
                  </a:cubicBezTo>
                  <a:cubicBezTo>
                    <a:pt x="1846" y="378"/>
                    <a:pt x="1498" y="0"/>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68" name="Google Shape;568;p19"/>
            <p:cNvSpPr/>
            <p:nvPr/>
          </p:nvSpPr>
          <p:spPr>
            <a:xfrm>
              <a:off x="536287" y="863827"/>
              <a:ext cx="59141" cy="50459"/>
            </a:xfrm>
            <a:custGeom>
              <a:avLst/>
              <a:gdLst/>
              <a:ahLst/>
              <a:cxnLst/>
              <a:rect l="l" t="t" r="r" b="b"/>
              <a:pathLst>
                <a:path w="1846" h="1575" extrusionOk="0">
                  <a:moveTo>
                    <a:pt x="1044" y="0"/>
                  </a:moveTo>
                  <a:cubicBezTo>
                    <a:pt x="349" y="0"/>
                    <a:pt x="1" y="817"/>
                    <a:pt x="470" y="1331"/>
                  </a:cubicBezTo>
                  <a:cubicBezTo>
                    <a:pt x="632" y="1499"/>
                    <a:pt x="836" y="1574"/>
                    <a:pt x="1035" y="1574"/>
                  </a:cubicBezTo>
                  <a:cubicBezTo>
                    <a:pt x="1430" y="1574"/>
                    <a:pt x="1811" y="1279"/>
                    <a:pt x="1831" y="817"/>
                  </a:cubicBezTo>
                  <a:cubicBezTo>
                    <a:pt x="1846" y="378"/>
                    <a:pt x="1483" y="0"/>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69" name="Google Shape;569;p19"/>
            <p:cNvSpPr/>
            <p:nvPr/>
          </p:nvSpPr>
          <p:spPr>
            <a:xfrm>
              <a:off x="803383" y="863827"/>
              <a:ext cx="58981" cy="50459"/>
            </a:xfrm>
            <a:custGeom>
              <a:avLst/>
              <a:gdLst/>
              <a:ahLst/>
              <a:cxnLst/>
              <a:rect l="l" t="t" r="r" b="b"/>
              <a:pathLst>
                <a:path w="1841" h="1575" extrusionOk="0">
                  <a:moveTo>
                    <a:pt x="1021" y="0"/>
                  </a:moveTo>
                  <a:cubicBezTo>
                    <a:pt x="352" y="0"/>
                    <a:pt x="0" y="821"/>
                    <a:pt x="480" y="1331"/>
                  </a:cubicBezTo>
                  <a:cubicBezTo>
                    <a:pt x="637" y="1499"/>
                    <a:pt x="837" y="1574"/>
                    <a:pt x="1035" y="1574"/>
                  </a:cubicBezTo>
                  <a:cubicBezTo>
                    <a:pt x="1425" y="1574"/>
                    <a:pt x="1805" y="1279"/>
                    <a:pt x="1826" y="817"/>
                  </a:cubicBezTo>
                  <a:cubicBezTo>
                    <a:pt x="1841" y="378"/>
                    <a:pt x="1493" y="0"/>
                    <a:pt x="1039" y="0"/>
                  </a:cubicBezTo>
                  <a:cubicBezTo>
                    <a:pt x="1033" y="0"/>
                    <a:pt x="1027" y="0"/>
                    <a:pt x="102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70" name="Google Shape;570;p19"/>
            <p:cNvSpPr/>
            <p:nvPr/>
          </p:nvSpPr>
          <p:spPr>
            <a:xfrm>
              <a:off x="1070160" y="863827"/>
              <a:ext cx="59622" cy="50459"/>
            </a:xfrm>
            <a:custGeom>
              <a:avLst/>
              <a:gdLst/>
              <a:ahLst/>
              <a:cxnLst/>
              <a:rect l="l" t="t" r="r" b="b"/>
              <a:pathLst>
                <a:path w="1861" h="1575" extrusionOk="0">
                  <a:moveTo>
                    <a:pt x="1059" y="0"/>
                  </a:moveTo>
                  <a:cubicBezTo>
                    <a:pt x="364" y="0"/>
                    <a:pt x="1" y="817"/>
                    <a:pt x="485" y="1331"/>
                  </a:cubicBezTo>
                  <a:cubicBezTo>
                    <a:pt x="647" y="1499"/>
                    <a:pt x="851" y="1574"/>
                    <a:pt x="1050" y="1574"/>
                  </a:cubicBezTo>
                  <a:cubicBezTo>
                    <a:pt x="1445" y="1574"/>
                    <a:pt x="1825" y="1279"/>
                    <a:pt x="1846" y="817"/>
                  </a:cubicBezTo>
                  <a:cubicBezTo>
                    <a:pt x="1861" y="378"/>
                    <a:pt x="1498" y="0"/>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71" name="Google Shape;571;p19"/>
            <p:cNvSpPr/>
            <p:nvPr/>
          </p:nvSpPr>
          <p:spPr>
            <a:xfrm>
              <a:off x="11" y="1143835"/>
              <a:ext cx="61063" cy="52830"/>
            </a:xfrm>
            <a:custGeom>
              <a:avLst/>
              <a:gdLst/>
              <a:ahLst/>
              <a:cxnLst/>
              <a:rect l="l" t="t" r="r" b="b"/>
              <a:pathLst>
                <a:path w="1906" h="1649" extrusionOk="0">
                  <a:moveTo>
                    <a:pt x="1104" y="0"/>
                  </a:moveTo>
                  <a:cubicBezTo>
                    <a:pt x="0" y="0"/>
                    <a:pt x="0" y="1649"/>
                    <a:pt x="1104" y="1649"/>
                  </a:cubicBezTo>
                  <a:cubicBezTo>
                    <a:pt x="1558" y="1634"/>
                    <a:pt x="1906" y="1271"/>
                    <a:pt x="1891" y="832"/>
                  </a:cubicBezTo>
                  <a:cubicBezTo>
                    <a:pt x="1906" y="378"/>
                    <a:pt x="1558" y="16"/>
                    <a:pt x="11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72" name="Google Shape;572;p19"/>
            <p:cNvSpPr/>
            <p:nvPr/>
          </p:nvSpPr>
          <p:spPr>
            <a:xfrm>
              <a:off x="268870" y="1143835"/>
              <a:ext cx="59141" cy="50459"/>
            </a:xfrm>
            <a:custGeom>
              <a:avLst/>
              <a:gdLst/>
              <a:ahLst/>
              <a:cxnLst/>
              <a:rect l="l" t="t" r="r" b="b"/>
              <a:pathLst>
                <a:path w="1846" h="1575" extrusionOk="0">
                  <a:moveTo>
                    <a:pt x="1059" y="0"/>
                  </a:moveTo>
                  <a:cubicBezTo>
                    <a:pt x="364" y="0"/>
                    <a:pt x="1" y="832"/>
                    <a:pt x="485" y="1331"/>
                  </a:cubicBezTo>
                  <a:cubicBezTo>
                    <a:pt x="648" y="1499"/>
                    <a:pt x="852" y="1575"/>
                    <a:pt x="1053" y="1575"/>
                  </a:cubicBezTo>
                  <a:cubicBezTo>
                    <a:pt x="1447" y="1575"/>
                    <a:pt x="1826" y="1283"/>
                    <a:pt x="1846" y="832"/>
                  </a:cubicBezTo>
                  <a:cubicBezTo>
                    <a:pt x="1846" y="378"/>
                    <a:pt x="1498" y="16"/>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73" name="Google Shape;573;p19"/>
            <p:cNvSpPr/>
            <p:nvPr/>
          </p:nvSpPr>
          <p:spPr>
            <a:xfrm>
              <a:off x="536287" y="1143835"/>
              <a:ext cx="59141" cy="50459"/>
            </a:xfrm>
            <a:custGeom>
              <a:avLst/>
              <a:gdLst/>
              <a:ahLst/>
              <a:cxnLst/>
              <a:rect l="l" t="t" r="r" b="b"/>
              <a:pathLst>
                <a:path w="1846" h="1575" extrusionOk="0">
                  <a:moveTo>
                    <a:pt x="1044" y="0"/>
                  </a:moveTo>
                  <a:cubicBezTo>
                    <a:pt x="349" y="0"/>
                    <a:pt x="1" y="832"/>
                    <a:pt x="470" y="1331"/>
                  </a:cubicBezTo>
                  <a:cubicBezTo>
                    <a:pt x="633" y="1499"/>
                    <a:pt x="837" y="1575"/>
                    <a:pt x="1038" y="1575"/>
                  </a:cubicBezTo>
                  <a:cubicBezTo>
                    <a:pt x="1432" y="1575"/>
                    <a:pt x="1811" y="1283"/>
                    <a:pt x="1831" y="832"/>
                  </a:cubicBezTo>
                  <a:cubicBezTo>
                    <a:pt x="1846" y="378"/>
                    <a:pt x="1483" y="16"/>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74" name="Google Shape;574;p19"/>
            <p:cNvSpPr/>
            <p:nvPr/>
          </p:nvSpPr>
          <p:spPr>
            <a:xfrm>
              <a:off x="803223" y="1143835"/>
              <a:ext cx="59141" cy="50459"/>
            </a:xfrm>
            <a:custGeom>
              <a:avLst/>
              <a:gdLst/>
              <a:ahLst/>
              <a:cxnLst/>
              <a:rect l="l" t="t" r="r" b="b"/>
              <a:pathLst>
                <a:path w="1846" h="1575" extrusionOk="0">
                  <a:moveTo>
                    <a:pt x="1044" y="0"/>
                  </a:moveTo>
                  <a:cubicBezTo>
                    <a:pt x="349" y="0"/>
                    <a:pt x="1" y="832"/>
                    <a:pt x="485" y="1331"/>
                  </a:cubicBezTo>
                  <a:cubicBezTo>
                    <a:pt x="643" y="1499"/>
                    <a:pt x="844" y="1575"/>
                    <a:pt x="1042" y="1575"/>
                  </a:cubicBezTo>
                  <a:cubicBezTo>
                    <a:pt x="1432" y="1575"/>
                    <a:pt x="1810" y="1283"/>
                    <a:pt x="1831" y="832"/>
                  </a:cubicBezTo>
                  <a:cubicBezTo>
                    <a:pt x="1846" y="378"/>
                    <a:pt x="1498" y="16"/>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75" name="Google Shape;575;p19"/>
            <p:cNvSpPr/>
            <p:nvPr/>
          </p:nvSpPr>
          <p:spPr>
            <a:xfrm>
              <a:off x="1070160" y="1143835"/>
              <a:ext cx="59622" cy="50459"/>
            </a:xfrm>
            <a:custGeom>
              <a:avLst/>
              <a:gdLst/>
              <a:ahLst/>
              <a:cxnLst/>
              <a:rect l="l" t="t" r="r" b="b"/>
              <a:pathLst>
                <a:path w="1861" h="1575" extrusionOk="0">
                  <a:moveTo>
                    <a:pt x="1059" y="0"/>
                  </a:moveTo>
                  <a:cubicBezTo>
                    <a:pt x="364" y="0"/>
                    <a:pt x="1" y="832"/>
                    <a:pt x="485" y="1331"/>
                  </a:cubicBezTo>
                  <a:cubicBezTo>
                    <a:pt x="648" y="1499"/>
                    <a:pt x="852" y="1575"/>
                    <a:pt x="1053" y="1575"/>
                  </a:cubicBezTo>
                  <a:cubicBezTo>
                    <a:pt x="1447" y="1575"/>
                    <a:pt x="1825" y="1283"/>
                    <a:pt x="1846" y="832"/>
                  </a:cubicBezTo>
                  <a:cubicBezTo>
                    <a:pt x="1861" y="378"/>
                    <a:pt x="1498" y="16"/>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76" name="Google Shape;576;p19"/>
            <p:cNvSpPr/>
            <p:nvPr/>
          </p:nvSpPr>
          <p:spPr>
            <a:xfrm>
              <a:off x="1933" y="1424323"/>
              <a:ext cx="59141" cy="52830"/>
            </a:xfrm>
            <a:custGeom>
              <a:avLst/>
              <a:gdLst/>
              <a:ahLst/>
              <a:cxnLst/>
              <a:rect l="l" t="t" r="r" b="b"/>
              <a:pathLst>
                <a:path w="1846" h="1649" extrusionOk="0">
                  <a:moveTo>
                    <a:pt x="1044" y="1"/>
                  </a:moveTo>
                  <a:cubicBezTo>
                    <a:pt x="1" y="46"/>
                    <a:pt x="1" y="1588"/>
                    <a:pt x="1044" y="1649"/>
                  </a:cubicBezTo>
                  <a:cubicBezTo>
                    <a:pt x="1498" y="1634"/>
                    <a:pt x="1846" y="1271"/>
                    <a:pt x="1831" y="817"/>
                  </a:cubicBezTo>
                  <a:cubicBezTo>
                    <a:pt x="1846" y="379"/>
                    <a:pt x="1498"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77" name="Google Shape;577;p19"/>
            <p:cNvSpPr/>
            <p:nvPr/>
          </p:nvSpPr>
          <p:spPr>
            <a:xfrm>
              <a:off x="268870" y="1424323"/>
              <a:ext cx="59141" cy="50459"/>
            </a:xfrm>
            <a:custGeom>
              <a:avLst/>
              <a:gdLst/>
              <a:ahLst/>
              <a:cxnLst/>
              <a:rect l="l" t="t" r="r" b="b"/>
              <a:pathLst>
                <a:path w="1846" h="1575" extrusionOk="0">
                  <a:moveTo>
                    <a:pt x="1059" y="1"/>
                  </a:moveTo>
                  <a:cubicBezTo>
                    <a:pt x="364" y="1"/>
                    <a:pt x="1" y="832"/>
                    <a:pt x="485" y="1331"/>
                  </a:cubicBezTo>
                  <a:cubicBezTo>
                    <a:pt x="642" y="1499"/>
                    <a:pt x="842" y="1574"/>
                    <a:pt x="1040" y="1574"/>
                  </a:cubicBezTo>
                  <a:cubicBezTo>
                    <a:pt x="1432" y="1574"/>
                    <a:pt x="1816" y="1279"/>
                    <a:pt x="1846" y="817"/>
                  </a:cubicBezTo>
                  <a:cubicBezTo>
                    <a:pt x="1846" y="379"/>
                    <a:pt x="1498" y="1"/>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78" name="Google Shape;578;p19"/>
            <p:cNvSpPr/>
            <p:nvPr/>
          </p:nvSpPr>
          <p:spPr>
            <a:xfrm>
              <a:off x="536287" y="1424323"/>
              <a:ext cx="59141" cy="50459"/>
            </a:xfrm>
            <a:custGeom>
              <a:avLst/>
              <a:gdLst/>
              <a:ahLst/>
              <a:cxnLst/>
              <a:rect l="l" t="t" r="r" b="b"/>
              <a:pathLst>
                <a:path w="1846" h="1575" extrusionOk="0">
                  <a:moveTo>
                    <a:pt x="1044" y="1"/>
                  </a:moveTo>
                  <a:cubicBezTo>
                    <a:pt x="349" y="1"/>
                    <a:pt x="1" y="832"/>
                    <a:pt x="470" y="1331"/>
                  </a:cubicBezTo>
                  <a:cubicBezTo>
                    <a:pt x="632" y="1499"/>
                    <a:pt x="836" y="1574"/>
                    <a:pt x="1035" y="1574"/>
                  </a:cubicBezTo>
                  <a:cubicBezTo>
                    <a:pt x="1430" y="1574"/>
                    <a:pt x="1811" y="1279"/>
                    <a:pt x="1831" y="817"/>
                  </a:cubicBezTo>
                  <a:cubicBezTo>
                    <a:pt x="1846" y="379"/>
                    <a:pt x="1483"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79" name="Google Shape;579;p19"/>
            <p:cNvSpPr/>
            <p:nvPr/>
          </p:nvSpPr>
          <p:spPr>
            <a:xfrm>
              <a:off x="803223" y="1424323"/>
              <a:ext cx="59141" cy="50459"/>
            </a:xfrm>
            <a:custGeom>
              <a:avLst/>
              <a:gdLst/>
              <a:ahLst/>
              <a:cxnLst/>
              <a:rect l="l" t="t" r="r" b="b"/>
              <a:pathLst>
                <a:path w="1846" h="1575" extrusionOk="0">
                  <a:moveTo>
                    <a:pt x="1044" y="1"/>
                  </a:moveTo>
                  <a:cubicBezTo>
                    <a:pt x="364" y="1"/>
                    <a:pt x="1" y="817"/>
                    <a:pt x="485" y="1331"/>
                  </a:cubicBezTo>
                  <a:cubicBezTo>
                    <a:pt x="642" y="1499"/>
                    <a:pt x="842" y="1574"/>
                    <a:pt x="1040" y="1574"/>
                  </a:cubicBezTo>
                  <a:cubicBezTo>
                    <a:pt x="1430" y="1574"/>
                    <a:pt x="1810" y="1279"/>
                    <a:pt x="1831" y="817"/>
                  </a:cubicBezTo>
                  <a:cubicBezTo>
                    <a:pt x="1846" y="379"/>
                    <a:pt x="1498"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80" name="Google Shape;580;p19"/>
            <p:cNvSpPr/>
            <p:nvPr/>
          </p:nvSpPr>
          <p:spPr>
            <a:xfrm>
              <a:off x="1070160" y="1424323"/>
              <a:ext cx="59622" cy="50459"/>
            </a:xfrm>
            <a:custGeom>
              <a:avLst/>
              <a:gdLst/>
              <a:ahLst/>
              <a:cxnLst/>
              <a:rect l="l" t="t" r="r" b="b"/>
              <a:pathLst>
                <a:path w="1861" h="1575" extrusionOk="0">
                  <a:moveTo>
                    <a:pt x="1059" y="1"/>
                  </a:moveTo>
                  <a:cubicBezTo>
                    <a:pt x="364" y="1"/>
                    <a:pt x="1" y="832"/>
                    <a:pt x="485" y="1331"/>
                  </a:cubicBezTo>
                  <a:cubicBezTo>
                    <a:pt x="647" y="1499"/>
                    <a:pt x="851" y="1574"/>
                    <a:pt x="1050" y="1574"/>
                  </a:cubicBezTo>
                  <a:cubicBezTo>
                    <a:pt x="1445" y="1574"/>
                    <a:pt x="1825" y="1279"/>
                    <a:pt x="1846" y="817"/>
                  </a:cubicBezTo>
                  <a:cubicBezTo>
                    <a:pt x="1861" y="379"/>
                    <a:pt x="1498" y="1"/>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81" name="Google Shape;581;p19"/>
            <p:cNvSpPr/>
            <p:nvPr/>
          </p:nvSpPr>
          <p:spPr>
            <a:xfrm>
              <a:off x="11" y="1704331"/>
              <a:ext cx="61063" cy="52862"/>
            </a:xfrm>
            <a:custGeom>
              <a:avLst/>
              <a:gdLst/>
              <a:ahLst/>
              <a:cxnLst/>
              <a:rect l="l" t="t" r="r" b="b"/>
              <a:pathLst>
                <a:path w="1906" h="1650" extrusionOk="0">
                  <a:moveTo>
                    <a:pt x="1104" y="1"/>
                  </a:moveTo>
                  <a:cubicBezTo>
                    <a:pt x="0" y="1"/>
                    <a:pt x="0" y="1649"/>
                    <a:pt x="1104" y="1649"/>
                  </a:cubicBezTo>
                  <a:cubicBezTo>
                    <a:pt x="1558" y="1649"/>
                    <a:pt x="1906" y="1271"/>
                    <a:pt x="1891" y="833"/>
                  </a:cubicBezTo>
                  <a:cubicBezTo>
                    <a:pt x="1906" y="379"/>
                    <a:pt x="1558" y="16"/>
                    <a:pt x="11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82" name="Google Shape;582;p19"/>
            <p:cNvSpPr/>
            <p:nvPr/>
          </p:nvSpPr>
          <p:spPr>
            <a:xfrm>
              <a:off x="268870" y="1704331"/>
              <a:ext cx="59141" cy="50811"/>
            </a:xfrm>
            <a:custGeom>
              <a:avLst/>
              <a:gdLst/>
              <a:ahLst/>
              <a:cxnLst/>
              <a:rect l="l" t="t" r="r" b="b"/>
              <a:pathLst>
                <a:path w="1846" h="1586" extrusionOk="0">
                  <a:moveTo>
                    <a:pt x="1059" y="1"/>
                  </a:moveTo>
                  <a:cubicBezTo>
                    <a:pt x="364" y="1"/>
                    <a:pt x="1" y="833"/>
                    <a:pt x="485" y="1332"/>
                  </a:cubicBezTo>
                  <a:cubicBezTo>
                    <a:pt x="650" y="1507"/>
                    <a:pt x="857" y="1585"/>
                    <a:pt x="1059" y="1585"/>
                  </a:cubicBezTo>
                  <a:cubicBezTo>
                    <a:pt x="1451" y="1585"/>
                    <a:pt x="1826" y="1291"/>
                    <a:pt x="1846" y="833"/>
                  </a:cubicBezTo>
                  <a:cubicBezTo>
                    <a:pt x="1846" y="379"/>
                    <a:pt x="1498" y="16"/>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83" name="Google Shape;583;p19"/>
            <p:cNvSpPr/>
            <p:nvPr/>
          </p:nvSpPr>
          <p:spPr>
            <a:xfrm>
              <a:off x="536287" y="1704331"/>
              <a:ext cx="59141" cy="50811"/>
            </a:xfrm>
            <a:custGeom>
              <a:avLst/>
              <a:gdLst/>
              <a:ahLst/>
              <a:cxnLst/>
              <a:rect l="l" t="t" r="r" b="b"/>
              <a:pathLst>
                <a:path w="1846" h="1586" extrusionOk="0">
                  <a:moveTo>
                    <a:pt x="1044" y="1"/>
                  </a:moveTo>
                  <a:cubicBezTo>
                    <a:pt x="349" y="1"/>
                    <a:pt x="1" y="833"/>
                    <a:pt x="470" y="1332"/>
                  </a:cubicBezTo>
                  <a:cubicBezTo>
                    <a:pt x="635" y="1507"/>
                    <a:pt x="842" y="1585"/>
                    <a:pt x="1044" y="1585"/>
                  </a:cubicBezTo>
                  <a:cubicBezTo>
                    <a:pt x="1436" y="1585"/>
                    <a:pt x="1811" y="1291"/>
                    <a:pt x="1831" y="833"/>
                  </a:cubicBezTo>
                  <a:cubicBezTo>
                    <a:pt x="1846" y="379"/>
                    <a:pt x="1483" y="16"/>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84" name="Google Shape;584;p19"/>
            <p:cNvSpPr/>
            <p:nvPr/>
          </p:nvSpPr>
          <p:spPr>
            <a:xfrm>
              <a:off x="803223" y="1704331"/>
              <a:ext cx="59141" cy="50811"/>
            </a:xfrm>
            <a:custGeom>
              <a:avLst/>
              <a:gdLst/>
              <a:ahLst/>
              <a:cxnLst/>
              <a:rect l="l" t="t" r="r" b="b"/>
              <a:pathLst>
                <a:path w="1846" h="1586" extrusionOk="0">
                  <a:moveTo>
                    <a:pt x="1044" y="1"/>
                  </a:moveTo>
                  <a:cubicBezTo>
                    <a:pt x="349" y="1"/>
                    <a:pt x="1" y="833"/>
                    <a:pt x="485" y="1332"/>
                  </a:cubicBezTo>
                  <a:cubicBezTo>
                    <a:pt x="644" y="1507"/>
                    <a:pt x="848" y="1585"/>
                    <a:pt x="1048" y="1585"/>
                  </a:cubicBezTo>
                  <a:cubicBezTo>
                    <a:pt x="1436" y="1585"/>
                    <a:pt x="1811" y="1291"/>
                    <a:pt x="1831" y="833"/>
                  </a:cubicBezTo>
                  <a:cubicBezTo>
                    <a:pt x="1846" y="379"/>
                    <a:pt x="1498" y="16"/>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85" name="Google Shape;585;p19"/>
            <p:cNvSpPr/>
            <p:nvPr/>
          </p:nvSpPr>
          <p:spPr>
            <a:xfrm>
              <a:off x="1070160" y="1704331"/>
              <a:ext cx="59622" cy="50811"/>
            </a:xfrm>
            <a:custGeom>
              <a:avLst/>
              <a:gdLst/>
              <a:ahLst/>
              <a:cxnLst/>
              <a:rect l="l" t="t" r="r" b="b"/>
              <a:pathLst>
                <a:path w="1861" h="1586" extrusionOk="0">
                  <a:moveTo>
                    <a:pt x="1059" y="1"/>
                  </a:moveTo>
                  <a:cubicBezTo>
                    <a:pt x="364" y="1"/>
                    <a:pt x="1" y="833"/>
                    <a:pt x="485" y="1332"/>
                  </a:cubicBezTo>
                  <a:cubicBezTo>
                    <a:pt x="650" y="1507"/>
                    <a:pt x="857" y="1585"/>
                    <a:pt x="1059" y="1585"/>
                  </a:cubicBezTo>
                  <a:cubicBezTo>
                    <a:pt x="1451" y="1585"/>
                    <a:pt x="1826" y="1291"/>
                    <a:pt x="1846" y="833"/>
                  </a:cubicBezTo>
                  <a:cubicBezTo>
                    <a:pt x="1861" y="379"/>
                    <a:pt x="1498" y="16"/>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grpSp>
      <p:sp>
        <p:nvSpPr>
          <p:cNvPr id="586" name="Google Shape;586;p1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only 3">
  <p:cSld name="TITLE_ONLY_1_1_1">
    <p:spTree>
      <p:nvGrpSpPr>
        <p:cNvPr id="1" name="Shape 587"/>
        <p:cNvGrpSpPr/>
        <p:nvPr/>
      </p:nvGrpSpPr>
      <p:grpSpPr>
        <a:xfrm>
          <a:off x="0" y="0"/>
          <a:ext cx="0" cy="0"/>
          <a:chOff x="0" y="0"/>
          <a:chExt cx="0" cy="0"/>
        </a:xfrm>
      </p:grpSpPr>
      <p:grpSp>
        <p:nvGrpSpPr>
          <p:cNvPr id="588" name="Google Shape;588;p20"/>
          <p:cNvGrpSpPr/>
          <p:nvPr/>
        </p:nvGrpSpPr>
        <p:grpSpPr>
          <a:xfrm rot="-5400000">
            <a:off x="348315" y="3682261"/>
            <a:ext cx="1129770" cy="1173854"/>
            <a:chOff x="11" y="583339"/>
            <a:chExt cx="1129770" cy="1173854"/>
          </a:xfrm>
        </p:grpSpPr>
        <p:sp>
          <p:nvSpPr>
            <p:cNvPr id="589" name="Google Shape;589;p20"/>
            <p:cNvSpPr/>
            <p:nvPr/>
          </p:nvSpPr>
          <p:spPr>
            <a:xfrm>
              <a:off x="9686" y="583339"/>
              <a:ext cx="51388" cy="52830"/>
            </a:xfrm>
            <a:custGeom>
              <a:avLst/>
              <a:gdLst/>
              <a:ahLst/>
              <a:cxnLst/>
              <a:rect l="l" t="t" r="r" b="b"/>
              <a:pathLst>
                <a:path w="1604" h="1649" extrusionOk="0">
                  <a:moveTo>
                    <a:pt x="802" y="0"/>
                  </a:moveTo>
                  <a:cubicBezTo>
                    <a:pt x="364" y="15"/>
                    <a:pt x="1" y="378"/>
                    <a:pt x="16" y="832"/>
                  </a:cubicBezTo>
                  <a:cubicBezTo>
                    <a:pt x="1" y="1270"/>
                    <a:pt x="364" y="1633"/>
                    <a:pt x="802" y="1648"/>
                  </a:cubicBezTo>
                  <a:cubicBezTo>
                    <a:pt x="1256" y="1633"/>
                    <a:pt x="1604" y="1270"/>
                    <a:pt x="1589" y="832"/>
                  </a:cubicBezTo>
                  <a:cubicBezTo>
                    <a:pt x="1604" y="378"/>
                    <a:pt x="1256" y="15"/>
                    <a:pt x="8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90" name="Google Shape;590;p20"/>
            <p:cNvSpPr/>
            <p:nvPr/>
          </p:nvSpPr>
          <p:spPr>
            <a:xfrm>
              <a:off x="277103" y="584524"/>
              <a:ext cx="50908" cy="50555"/>
            </a:xfrm>
            <a:custGeom>
              <a:avLst/>
              <a:gdLst/>
              <a:ahLst/>
              <a:cxnLst/>
              <a:rect l="l" t="t" r="r" b="b"/>
              <a:pathLst>
                <a:path w="1589" h="1578" extrusionOk="0">
                  <a:moveTo>
                    <a:pt x="795" y="1"/>
                  </a:moveTo>
                  <a:cubicBezTo>
                    <a:pt x="398" y="1"/>
                    <a:pt x="1" y="265"/>
                    <a:pt x="1" y="795"/>
                  </a:cubicBezTo>
                  <a:cubicBezTo>
                    <a:pt x="1" y="1316"/>
                    <a:pt x="398" y="1577"/>
                    <a:pt x="795" y="1577"/>
                  </a:cubicBezTo>
                  <a:cubicBezTo>
                    <a:pt x="1192" y="1577"/>
                    <a:pt x="1589" y="1316"/>
                    <a:pt x="1589" y="795"/>
                  </a:cubicBezTo>
                  <a:cubicBezTo>
                    <a:pt x="1589" y="265"/>
                    <a:pt x="1192" y="1"/>
                    <a:pt x="7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91" name="Google Shape;591;p20"/>
            <p:cNvSpPr/>
            <p:nvPr/>
          </p:nvSpPr>
          <p:spPr>
            <a:xfrm>
              <a:off x="543559" y="583435"/>
              <a:ext cx="52349" cy="52734"/>
            </a:xfrm>
            <a:custGeom>
              <a:avLst/>
              <a:gdLst/>
              <a:ahLst/>
              <a:cxnLst/>
              <a:rect l="l" t="t" r="r" b="b"/>
              <a:pathLst>
                <a:path w="1634" h="1646" extrusionOk="0">
                  <a:moveTo>
                    <a:pt x="817" y="1"/>
                  </a:moveTo>
                  <a:cubicBezTo>
                    <a:pt x="409" y="1"/>
                    <a:pt x="1" y="277"/>
                    <a:pt x="31" y="829"/>
                  </a:cubicBezTo>
                  <a:cubicBezTo>
                    <a:pt x="1" y="1267"/>
                    <a:pt x="364" y="1645"/>
                    <a:pt x="817" y="1645"/>
                  </a:cubicBezTo>
                  <a:cubicBezTo>
                    <a:pt x="1271" y="1645"/>
                    <a:pt x="1619" y="1267"/>
                    <a:pt x="1604" y="829"/>
                  </a:cubicBezTo>
                  <a:cubicBezTo>
                    <a:pt x="1634" y="277"/>
                    <a:pt x="1226" y="1"/>
                    <a:pt x="8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92" name="Google Shape;592;p20"/>
            <p:cNvSpPr/>
            <p:nvPr/>
          </p:nvSpPr>
          <p:spPr>
            <a:xfrm>
              <a:off x="810752" y="583435"/>
              <a:ext cx="52093" cy="52734"/>
            </a:xfrm>
            <a:custGeom>
              <a:avLst/>
              <a:gdLst/>
              <a:ahLst/>
              <a:cxnLst/>
              <a:rect l="l" t="t" r="r" b="b"/>
              <a:pathLst>
                <a:path w="1626" h="1646" extrusionOk="0">
                  <a:moveTo>
                    <a:pt x="815" y="1"/>
                  </a:moveTo>
                  <a:cubicBezTo>
                    <a:pt x="408" y="1"/>
                    <a:pt x="0" y="277"/>
                    <a:pt x="23" y="829"/>
                  </a:cubicBezTo>
                  <a:cubicBezTo>
                    <a:pt x="8" y="1267"/>
                    <a:pt x="371" y="1645"/>
                    <a:pt x="809" y="1645"/>
                  </a:cubicBezTo>
                  <a:cubicBezTo>
                    <a:pt x="1263" y="1645"/>
                    <a:pt x="1626" y="1267"/>
                    <a:pt x="1596" y="829"/>
                  </a:cubicBezTo>
                  <a:cubicBezTo>
                    <a:pt x="1626" y="277"/>
                    <a:pt x="1221" y="1"/>
                    <a:pt x="8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93" name="Google Shape;593;p20"/>
            <p:cNvSpPr/>
            <p:nvPr/>
          </p:nvSpPr>
          <p:spPr>
            <a:xfrm>
              <a:off x="1078874" y="584524"/>
              <a:ext cx="50427" cy="50555"/>
            </a:xfrm>
            <a:custGeom>
              <a:avLst/>
              <a:gdLst/>
              <a:ahLst/>
              <a:cxnLst/>
              <a:rect l="l" t="t" r="r" b="b"/>
              <a:pathLst>
                <a:path w="1574" h="1578" extrusionOk="0">
                  <a:moveTo>
                    <a:pt x="787" y="1"/>
                  </a:moveTo>
                  <a:cubicBezTo>
                    <a:pt x="394" y="1"/>
                    <a:pt x="1" y="265"/>
                    <a:pt x="1" y="795"/>
                  </a:cubicBezTo>
                  <a:cubicBezTo>
                    <a:pt x="1" y="1316"/>
                    <a:pt x="394" y="1577"/>
                    <a:pt x="787" y="1577"/>
                  </a:cubicBezTo>
                  <a:cubicBezTo>
                    <a:pt x="1180" y="1577"/>
                    <a:pt x="1574" y="1316"/>
                    <a:pt x="1574" y="795"/>
                  </a:cubicBezTo>
                  <a:cubicBezTo>
                    <a:pt x="1574" y="265"/>
                    <a:pt x="1180" y="1"/>
                    <a:pt x="78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94" name="Google Shape;594;p20"/>
            <p:cNvSpPr/>
            <p:nvPr/>
          </p:nvSpPr>
          <p:spPr>
            <a:xfrm>
              <a:off x="1933" y="863347"/>
              <a:ext cx="59141" cy="53310"/>
            </a:xfrm>
            <a:custGeom>
              <a:avLst/>
              <a:gdLst/>
              <a:ahLst/>
              <a:cxnLst/>
              <a:rect l="l" t="t" r="r" b="b"/>
              <a:pathLst>
                <a:path w="1846" h="1664" extrusionOk="0">
                  <a:moveTo>
                    <a:pt x="1044" y="0"/>
                  </a:moveTo>
                  <a:cubicBezTo>
                    <a:pt x="1" y="61"/>
                    <a:pt x="1" y="1603"/>
                    <a:pt x="1044" y="1663"/>
                  </a:cubicBezTo>
                  <a:cubicBezTo>
                    <a:pt x="1483" y="1648"/>
                    <a:pt x="1846" y="1270"/>
                    <a:pt x="1831" y="832"/>
                  </a:cubicBezTo>
                  <a:cubicBezTo>
                    <a:pt x="1846" y="393"/>
                    <a:pt x="1498" y="15"/>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95" name="Google Shape;595;p20"/>
            <p:cNvSpPr/>
            <p:nvPr/>
          </p:nvSpPr>
          <p:spPr>
            <a:xfrm>
              <a:off x="268870" y="863827"/>
              <a:ext cx="59141" cy="50459"/>
            </a:xfrm>
            <a:custGeom>
              <a:avLst/>
              <a:gdLst/>
              <a:ahLst/>
              <a:cxnLst/>
              <a:rect l="l" t="t" r="r" b="b"/>
              <a:pathLst>
                <a:path w="1846" h="1575" extrusionOk="0">
                  <a:moveTo>
                    <a:pt x="1059" y="0"/>
                  </a:moveTo>
                  <a:cubicBezTo>
                    <a:pt x="364" y="0"/>
                    <a:pt x="1" y="817"/>
                    <a:pt x="485" y="1331"/>
                  </a:cubicBezTo>
                  <a:cubicBezTo>
                    <a:pt x="642" y="1499"/>
                    <a:pt x="842" y="1574"/>
                    <a:pt x="1040" y="1574"/>
                  </a:cubicBezTo>
                  <a:cubicBezTo>
                    <a:pt x="1432" y="1574"/>
                    <a:pt x="1816" y="1279"/>
                    <a:pt x="1846" y="817"/>
                  </a:cubicBezTo>
                  <a:cubicBezTo>
                    <a:pt x="1846" y="378"/>
                    <a:pt x="1498" y="0"/>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96" name="Google Shape;596;p20"/>
            <p:cNvSpPr/>
            <p:nvPr/>
          </p:nvSpPr>
          <p:spPr>
            <a:xfrm>
              <a:off x="536287" y="863827"/>
              <a:ext cx="59141" cy="50459"/>
            </a:xfrm>
            <a:custGeom>
              <a:avLst/>
              <a:gdLst/>
              <a:ahLst/>
              <a:cxnLst/>
              <a:rect l="l" t="t" r="r" b="b"/>
              <a:pathLst>
                <a:path w="1846" h="1575" extrusionOk="0">
                  <a:moveTo>
                    <a:pt x="1044" y="0"/>
                  </a:moveTo>
                  <a:cubicBezTo>
                    <a:pt x="349" y="0"/>
                    <a:pt x="1" y="817"/>
                    <a:pt x="470" y="1331"/>
                  </a:cubicBezTo>
                  <a:cubicBezTo>
                    <a:pt x="632" y="1499"/>
                    <a:pt x="836" y="1574"/>
                    <a:pt x="1035" y="1574"/>
                  </a:cubicBezTo>
                  <a:cubicBezTo>
                    <a:pt x="1430" y="1574"/>
                    <a:pt x="1811" y="1279"/>
                    <a:pt x="1831" y="817"/>
                  </a:cubicBezTo>
                  <a:cubicBezTo>
                    <a:pt x="1846" y="378"/>
                    <a:pt x="1483" y="0"/>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97" name="Google Shape;597;p20"/>
            <p:cNvSpPr/>
            <p:nvPr/>
          </p:nvSpPr>
          <p:spPr>
            <a:xfrm>
              <a:off x="803383" y="863827"/>
              <a:ext cx="58981" cy="50459"/>
            </a:xfrm>
            <a:custGeom>
              <a:avLst/>
              <a:gdLst/>
              <a:ahLst/>
              <a:cxnLst/>
              <a:rect l="l" t="t" r="r" b="b"/>
              <a:pathLst>
                <a:path w="1841" h="1575" extrusionOk="0">
                  <a:moveTo>
                    <a:pt x="1021" y="0"/>
                  </a:moveTo>
                  <a:cubicBezTo>
                    <a:pt x="352" y="0"/>
                    <a:pt x="0" y="821"/>
                    <a:pt x="480" y="1331"/>
                  </a:cubicBezTo>
                  <a:cubicBezTo>
                    <a:pt x="637" y="1499"/>
                    <a:pt x="837" y="1574"/>
                    <a:pt x="1035" y="1574"/>
                  </a:cubicBezTo>
                  <a:cubicBezTo>
                    <a:pt x="1425" y="1574"/>
                    <a:pt x="1805" y="1279"/>
                    <a:pt x="1826" y="817"/>
                  </a:cubicBezTo>
                  <a:cubicBezTo>
                    <a:pt x="1841" y="378"/>
                    <a:pt x="1493" y="0"/>
                    <a:pt x="1039" y="0"/>
                  </a:cubicBezTo>
                  <a:cubicBezTo>
                    <a:pt x="1033" y="0"/>
                    <a:pt x="1027" y="0"/>
                    <a:pt x="102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98" name="Google Shape;598;p20"/>
            <p:cNvSpPr/>
            <p:nvPr/>
          </p:nvSpPr>
          <p:spPr>
            <a:xfrm>
              <a:off x="1070160" y="863827"/>
              <a:ext cx="59622" cy="50459"/>
            </a:xfrm>
            <a:custGeom>
              <a:avLst/>
              <a:gdLst/>
              <a:ahLst/>
              <a:cxnLst/>
              <a:rect l="l" t="t" r="r" b="b"/>
              <a:pathLst>
                <a:path w="1861" h="1575" extrusionOk="0">
                  <a:moveTo>
                    <a:pt x="1059" y="0"/>
                  </a:moveTo>
                  <a:cubicBezTo>
                    <a:pt x="364" y="0"/>
                    <a:pt x="1" y="817"/>
                    <a:pt x="485" y="1331"/>
                  </a:cubicBezTo>
                  <a:cubicBezTo>
                    <a:pt x="647" y="1499"/>
                    <a:pt x="851" y="1574"/>
                    <a:pt x="1050" y="1574"/>
                  </a:cubicBezTo>
                  <a:cubicBezTo>
                    <a:pt x="1445" y="1574"/>
                    <a:pt x="1825" y="1279"/>
                    <a:pt x="1846" y="817"/>
                  </a:cubicBezTo>
                  <a:cubicBezTo>
                    <a:pt x="1861" y="378"/>
                    <a:pt x="1498" y="0"/>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99" name="Google Shape;599;p20"/>
            <p:cNvSpPr/>
            <p:nvPr/>
          </p:nvSpPr>
          <p:spPr>
            <a:xfrm>
              <a:off x="11" y="1143835"/>
              <a:ext cx="61063" cy="52830"/>
            </a:xfrm>
            <a:custGeom>
              <a:avLst/>
              <a:gdLst/>
              <a:ahLst/>
              <a:cxnLst/>
              <a:rect l="l" t="t" r="r" b="b"/>
              <a:pathLst>
                <a:path w="1906" h="1649" extrusionOk="0">
                  <a:moveTo>
                    <a:pt x="1104" y="0"/>
                  </a:moveTo>
                  <a:cubicBezTo>
                    <a:pt x="0" y="0"/>
                    <a:pt x="0" y="1649"/>
                    <a:pt x="1104" y="1649"/>
                  </a:cubicBezTo>
                  <a:cubicBezTo>
                    <a:pt x="1558" y="1634"/>
                    <a:pt x="1906" y="1271"/>
                    <a:pt x="1891" y="832"/>
                  </a:cubicBezTo>
                  <a:cubicBezTo>
                    <a:pt x="1906" y="378"/>
                    <a:pt x="1558" y="16"/>
                    <a:pt x="11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00" name="Google Shape;600;p20"/>
            <p:cNvSpPr/>
            <p:nvPr/>
          </p:nvSpPr>
          <p:spPr>
            <a:xfrm>
              <a:off x="268870" y="1143835"/>
              <a:ext cx="59141" cy="50459"/>
            </a:xfrm>
            <a:custGeom>
              <a:avLst/>
              <a:gdLst/>
              <a:ahLst/>
              <a:cxnLst/>
              <a:rect l="l" t="t" r="r" b="b"/>
              <a:pathLst>
                <a:path w="1846" h="1575" extrusionOk="0">
                  <a:moveTo>
                    <a:pt x="1059" y="0"/>
                  </a:moveTo>
                  <a:cubicBezTo>
                    <a:pt x="364" y="0"/>
                    <a:pt x="1" y="832"/>
                    <a:pt x="485" y="1331"/>
                  </a:cubicBezTo>
                  <a:cubicBezTo>
                    <a:pt x="648" y="1499"/>
                    <a:pt x="852" y="1575"/>
                    <a:pt x="1053" y="1575"/>
                  </a:cubicBezTo>
                  <a:cubicBezTo>
                    <a:pt x="1447" y="1575"/>
                    <a:pt x="1826" y="1283"/>
                    <a:pt x="1846" y="832"/>
                  </a:cubicBezTo>
                  <a:cubicBezTo>
                    <a:pt x="1846" y="378"/>
                    <a:pt x="1498" y="16"/>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01" name="Google Shape;601;p20"/>
            <p:cNvSpPr/>
            <p:nvPr/>
          </p:nvSpPr>
          <p:spPr>
            <a:xfrm>
              <a:off x="536287" y="1143835"/>
              <a:ext cx="59141" cy="50459"/>
            </a:xfrm>
            <a:custGeom>
              <a:avLst/>
              <a:gdLst/>
              <a:ahLst/>
              <a:cxnLst/>
              <a:rect l="l" t="t" r="r" b="b"/>
              <a:pathLst>
                <a:path w="1846" h="1575" extrusionOk="0">
                  <a:moveTo>
                    <a:pt x="1044" y="0"/>
                  </a:moveTo>
                  <a:cubicBezTo>
                    <a:pt x="349" y="0"/>
                    <a:pt x="1" y="832"/>
                    <a:pt x="470" y="1331"/>
                  </a:cubicBezTo>
                  <a:cubicBezTo>
                    <a:pt x="633" y="1499"/>
                    <a:pt x="837" y="1575"/>
                    <a:pt x="1038" y="1575"/>
                  </a:cubicBezTo>
                  <a:cubicBezTo>
                    <a:pt x="1432" y="1575"/>
                    <a:pt x="1811" y="1283"/>
                    <a:pt x="1831" y="832"/>
                  </a:cubicBezTo>
                  <a:cubicBezTo>
                    <a:pt x="1846" y="378"/>
                    <a:pt x="1483" y="16"/>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02" name="Google Shape;602;p20"/>
            <p:cNvSpPr/>
            <p:nvPr/>
          </p:nvSpPr>
          <p:spPr>
            <a:xfrm>
              <a:off x="803223" y="1143835"/>
              <a:ext cx="59141" cy="50459"/>
            </a:xfrm>
            <a:custGeom>
              <a:avLst/>
              <a:gdLst/>
              <a:ahLst/>
              <a:cxnLst/>
              <a:rect l="l" t="t" r="r" b="b"/>
              <a:pathLst>
                <a:path w="1846" h="1575" extrusionOk="0">
                  <a:moveTo>
                    <a:pt x="1044" y="0"/>
                  </a:moveTo>
                  <a:cubicBezTo>
                    <a:pt x="349" y="0"/>
                    <a:pt x="1" y="832"/>
                    <a:pt x="485" y="1331"/>
                  </a:cubicBezTo>
                  <a:cubicBezTo>
                    <a:pt x="643" y="1499"/>
                    <a:pt x="844" y="1575"/>
                    <a:pt x="1042" y="1575"/>
                  </a:cubicBezTo>
                  <a:cubicBezTo>
                    <a:pt x="1432" y="1575"/>
                    <a:pt x="1810" y="1283"/>
                    <a:pt x="1831" y="832"/>
                  </a:cubicBezTo>
                  <a:cubicBezTo>
                    <a:pt x="1846" y="378"/>
                    <a:pt x="1498" y="16"/>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03" name="Google Shape;603;p20"/>
            <p:cNvSpPr/>
            <p:nvPr/>
          </p:nvSpPr>
          <p:spPr>
            <a:xfrm>
              <a:off x="1070160" y="1143835"/>
              <a:ext cx="59622" cy="50459"/>
            </a:xfrm>
            <a:custGeom>
              <a:avLst/>
              <a:gdLst/>
              <a:ahLst/>
              <a:cxnLst/>
              <a:rect l="l" t="t" r="r" b="b"/>
              <a:pathLst>
                <a:path w="1861" h="1575" extrusionOk="0">
                  <a:moveTo>
                    <a:pt x="1059" y="0"/>
                  </a:moveTo>
                  <a:cubicBezTo>
                    <a:pt x="364" y="0"/>
                    <a:pt x="1" y="832"/>
                    <a:pt x="485" y="1331"/>
                  </a:cubicBezTo>
                  <a:cubicBezTo>
                    <a:pt x="648" y="1499"/>
                    <a:pt x="852" y="1575"/>
                    <a:pt x="1053" y="1575"/>
                  </a:cubicBezTo>
                  <a:cubicBezTo>
                    <a:pt x="1447" y="1575"/>
                    <a:pt x="1825" y="1283"/>
                    <a:pt x="1846" y="832"/>
                  </a:cubicBezTo>
                  <a:cubicBezTo>
                    <a:pt x="1861" y="378"/>
                    <a:pt x="1498" y="16"/>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04" name="Google Shape;604;p20"/>
            <p:cNvSpPr/>
            <p:nvPr/>
          </p:nvSpPr>
          <p:spPr>
            <a:xfrm>
              <a:off x="1933" y="1424323"/>
              <a:ext cx="59141" cy="52830"/>
            </a:xfrm>
            <a:custGeom>
              <a:avLst/>
              <a:gdLst/>
              <a:ahLst/>
              <a:cxnLst/>
              <a:rect l="l" t="t" r="r" b="b"/>
              <a:pathLst>
                <a:path w="1846" h="1649" extrusionOk="0">
                  <a:moveTo>
                    <a:pt x="1044" y="1"/>
                  </a:moveTo>
                  <a:cubicBezTo>
                    <a:pt x="1" y="46"/>
                    <a:pt x="1" y="1588"/>
                    <a:pt x="1044" y="1649"/>
                  </a:cubicBezTo>
                  <a:cubicBezTo>
                    <a:pt x="1498" y="1634"/>
                    <a:pt x="1846" y="1271"/>
                    <a:pt x="1831" y="817"/>
                  </a:cubicBezTo>
                  <a:cubicBezTo>
                    <a:pt x="1846" y="379"/>
                    <a:pt x="1498"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05" name="Google Shape;605;p20"/>
            <p:cNvSpPr/>
            <p:nvPr/>
          </p:nvSpPr>
          <p:spPr>
            <a:xfrm>
              <a:off x="268870" y="1424323"/>
              <a:ext cx="59141" cy="50459"/>
            </a:xfrm>
            <a:custGeom>
              <a:avLst/>
              <a:gdLst/>
              <a:ahLst/>
              <a:cxnLst/>
              <a:rect l="l" t="t" r="r" b="b"/>
              <a:pathLst>
                <a:path w="1846" h="1575" extrusionOk="0">
                  <a:moveTo>
                    <a:pt x="1059" y="1"/>
                  </a:moveTo>
                  <a:cubicBezTo>
                    <a:pt x="364" y="1"/>
                    <a:pt x="1" y="832"/>
                    <a:pt x="485" y="1331"/>
                  </a:cubicBezTo>
                  <a:cubicBezTo>
                    <a:pt x="642" y="1499"/>
                    <a:pt x="842" y="1574"/>
                    <a:pt x="1040" y="1574"/>
                  </a:cubicBezTo>
                  <a:cubicBezTo>
                    <a:pt x="1432" y="1574"/>
                    <a:pt x="1816" y="1279"/>
                    <a:pt x="1846" y="817"/>
                  </a:cubicBezTo>
                  <a:cubicBezTo>
                    <a:pt x="1846" y="379"/>
                    <a:pt x="1498" y="1"/>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06" name="Google Shape;606;p20"/>
            <p:cNvSpPr/>
            <p:nvPr/>
          </p:nvSpPr>
          <p:spPr>
            <a:xfrm>
              <a:off x="536287" y="1424323"/>
              <a:ext cx="59141" cy="50459"/>
            </a:xfrm>
            <a:custGeom>
              <a:avLst/>
              <a:gdLst/>
              <a:ahLst/>
              <a:cxnLst/>
              <a:rect l="l" t="t" r="r" b="b"/>
              <a:pathLst>
                <a:path w="1846" h="1575" extrusionOk="0">
                  <a:moveTo>
                    <a:pt x="1044" y="1"/>
                  </a:moveTo>
                  <a:cubicBezTo>
                    <a:pt x="349" y="1"/>
                    <a:pt x="1" y="832"/>
                    <a:pt x="470" y="1331"/>
                  </a:cubicBezTo>
                  <a:cubicBezTo>
                    <a:pt x="632" y="1499"/>
                    <a:pt x="836" y="1574"/>
                    <a:pt x="1035" y="1574"/>
                  </a:cubicBezTo>
                  <a:cubicBezTo>
                    <a:pt x="1430" y="1574"/>
                    <a:pt x="1811" y="1279"/>
                    <a:pt x="1831" y="817"/>
                  </a:cubicBezTo>
                  <a:cubicBezTo>
                    <a:pt x="1846" y="379"/>
                    <a:pt x="1483"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07" name="Google Shape;607;p20"/>
            <p:cNvSpPr/>
            <p:nvPr/>
          </p:nvSpPr>
          <p:spPr>
            <a:xfrm>
              <a:off x="803223" y="1424323"/>
              <a:ext cx="59141" cy="50459"/>
            </a:xfrm>
            <a:custGeom>
              <a:avLst/>
              <a:gdLst/>
              <a:ahLst/>
              <a:cxnLst/>
              <a:rect l="l" t="t" r="r" b="b"/>
              <a:pathLst>
                <a:path w="1846" h="1575" extrusionOk="0">
                  <a:moveTo>
                    <a:pt x="1044" y="1"/>
                  </a:moveTo>
                  <a:cubicBezTo>
                    <a:pt x="364" y="1"/>
                    <a:pt x="1" y="817"/>
                    <a:pt x="485" y="1331"/>
                  </a:cubicBezTo>
                  <a:cubicBezTo>
                    <a:pt x="642" y="1499"/>
                    <a:pt x="842" y="1574"/>
                    <a:pt x="1040" y="1574"/>
                  </a:cubicBezTo>
                  <a:cubicBezTo>
                    <a:pt x="1430" y="1574"/>
                    <a:pt x="1810" y="1279"/>
                    <a:pt x="1831" y="817"/>
                  </a:cubicBezTo>
                  <a:cubicBezTo>
                    <a:pt x="1846" y="379"/>
                    <a:pt x="1498"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08" name="Google Shape;608;p20"/>
            <p:cNvSpPr/>
            <p:nvPr/>
          </p:nvSpPr>
          <p:spPr>
            <a:xfrm>
              <a:off x="1070160" y="1424323"/>
              <a:ext cx="59622" cy="50459"/>
            </a:xfrm>
            <a:custGeom>
              <a:avLst/>
              <a:gdLst/>
              <a:ahLst/>
              <a:cxnLst/>
              <a:rect l="l" t="t" r="r" b="b"/>
              <a:pathLst>
                <a:path w="1861" h="1575" extrusionOk="0">
                  <a:moveTo>
                    <a:pt x="1059" y="1"/>
                  </a:moveTo>
                  <a:cubicBezTo>
                    <a:pt x="364" y="1"/>
                    <a:pt x="1" y="832"/>
                    <a:pt x="485" y="1331"/>
                  </a:cubicBezTo>
                  <a:cubicBezTo>
                    <a:pt x="647" y="1499"/>
                    <a:pt x="851" y="1574"/>
                    <a:pt x="1050" y="1574"/>
                  </a:cubicBezTo>
                  <a:cubicBezTo>
                    <a:pt x="1445" y="1574"/>
                    <a:pt x="1825" y="1279"/>
                    <a:pt x="1846" y="817"/>
                  </a:cubicBezTo>
                  <a:cubicBezTo>
                    <a:pt x="1861" y="379"/>
                    <a:pt x="1498" y="1"/>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09" name="Google Shape;609;p20"/>
            <p:cNvSpPr/>
            <p:nvPr/>
          </p:nvSpPr>
          <p:spPr>
            <a:xfrm>
              <a:off x="11" y="1704331"/>
              <a:ext cx="61063" cy="52862"/>
            </a:xfrm>
            <a:custGeom>
              <a:avLst/>
              <a:gdLst/>
              <a:ahLst/>
              <a:cxnLst/>
              <a:rect l="l" t="t" r="r" b="b"/>
              <a:pathLst>
                <a:path w="1906" h="1650" extrusionOk="0">
                  <a:moveTo>
                    <a:pt x="1104" y="1"/>
                  </a:moveTo>
                  <a:cubicBezTo>
                    <a:pt x="0" y="1"/>
                    <a:pt x="0" y="1649"/>
                    <a:pt x="1104" y="1649"/>
                  </a:cubicBezTo>
                  <a:cubicBezTo>
                    <a:pt x="1558" y="1649"/>
                    <a:pt x="1906" y="1271"/>
                    <a:pt x="1891" y="833"/>
                  </a:cubicBezTo>
                  <a:cubicBezTo>
                    <a:pt x="1906" y="379"/>
                    <a:pt x="1558" y="16"/>
                    <a:pt x="11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10" name="Google Shape;610;p20"/>
            <p:cNvSpPr/>
            <p:nvPr/>
          </p:nvSpPr>
          <p:spPr>
            <a:xfrm>
              <a:off x="268870" y="1704331"/>
              <a:ext cx="59141" cy="50811"/>
            </a:xfrm>
            <a:custGeom>
              <a:avLst/>
              <a:gdLst/>
              <a:ahLst/>
              <a:cxnLst/>
              <a:rect l="l" t="t" r="r" b="b"/>
              <a:pathLst>
                <a:path w="1846" h="1586" extrusionOk="0">
                  <a:moveTo>
                    <a:pt x="1059" y="1"/>
                  </a:moveTo>
                  <a:cubicBezTo>
                    <a:pt x="364" y="1"/>
                    <a:pt x="1" y="833"/>
                    <a:pt x="485" y="1332"/>
                  </a:cubicBezTo>
                  <a:cubicBezTo>
                    <a:pt x="650" y="1507"/>
                    <a:pt x="857" y="1585"/>
                    <a:pt x="1059" y="1585"/>
                  </a:cubicBezTo>
                  <a:cubicBezTo>
                    <a:pt x="1451" y="1585"/>
                    <a:pt x="1826" y="1291"/>
                    <a:pt x="1846" y="833"/>
                  </a:cubicBezTo>
                  <a:cubicBezTo>
                    <a:pt x="1846" y="379"/>
                    <a:pt x="1498" y="16"/>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11" name="Google Shape;611;p20"/>
            <p:cNvSpPr/>
            <p:nvPr/>
          </p:nvSpPr>
          <p:spPr>
            <a:xfrm>
              <a:off x="536287" y="1704331"/>
              <a:ext cx="59141" cy="50811"/>
            </a:xfrm>
            <a:custGeom>
              <a:avLst/>
              <a:gdLst/>
              <a:ahLst/>
              <a:cxnLst/>
              <a:rect l="l" t="t" r="r" b="b"/>
              <a:pathLst>
                <a:path w="1846" h="1586" extrusionOk="0">
                  <a:moveTo>
                    <a:pt x="1044" y="1"/>
                  </a:moveTo>
                  <a:cubicBezTo>
                    <a:pt x="349" y="1"/>
                    <a:pt x="1" y="833"/>
                    <a:pt x="470" y="1332"/>
                  </a:cubicBezTo>
                  <a:cubicBezTo>
                    <a:pt x="635" y="1507"/>
                    <a:pt x="842" y="1585"/>
                    <a:pt x="1044" y="1585"/>
                  </a:cubicBezTo>
                  <a:cubicBezTo>
                    <a:pt x="1436" y="1585"/>
                    <a:pt x="1811" y="1291"/>
                    <a:pt x="1831" y="833"/>
                  </a:cubicBezTo>
                  <a:cubicBezTo>
                    <a:pt x="1846" y="379"/>
                    <a:pt x="1483" y="16"/>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12" name="Google Shape;612;p20"/>
            <p:cNvSpPr/>
            <p:nvPr/>
          </p:nvSpPr>
          <p:spPr>
            <a:xfrm>
              <a:off x="803223" y="1704331"/>
              <a:ext cx="59141" cy="50811"/>
            </a:xfrm>
            <a:custGeom>
              <a:avLst/>
              <a:gdLst/>
              <a:ahLst/>
              <a:cxnLst/>
              <a:rect l="l" t="t" r="r" b="b"/>
              <a:pathLst>
                <a:path w="1846" h="1586" extrusionOk="0">
                  <a:moveTo>
                    <a:pt x="1044" y="1"/>
                  </a:moveTo>
                  <a:cubicBezTo>
                    <a:pt x="349" y="1"/>
                    <a:pt x="1" y="833"/>
                    <a:pt x="485" y="1332"/>
                  </a:cubicBezTo>
                  <a:cubicBezTo>
                    <a:pt x="644" y="1507"/>
                    <a:pt x="848" y="1585"/>
                    <a:pt x="1048" y="1585"/>
                  </a:cubicBezTo>
                  <a:cubicBezTo>
                    <a:pt x="1436" y="1585"/>
                    <a:pt x="1811" y="1291"/>
                    <a:pt x="1831" y="833"/>
                  </a:cubicBezTo>
                  <a:cubicBezTo>
                    <a:pt x="1846" y="379"/>
                    <a:pt x="1498" y="16"/>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13" name="Google Shape;613;p20"/>
            <p:cNvSpPr/>
            <p:nvPr/>
          </p:nvSpPr>
          <p:spPr>
            <a:xfrm>
              <a:off x="1070160" y="1704331"/>
              <a:ext cx="59622" cy="50811"/>
            </a:xfrm>
            <a:custGeom>
              <a:avLst/>
              <a:gdLst/>
              <a:ahLst/>
              <a:cxnLst/>
              <a:rect l="l" t="t" r="r" b="b"/>
              <a:pathLst>
                <a:path w="1861" h="1586" extrusionOk="0">
                  <a:moveTo>
                    <a:pt x="1059" y="1"/>
                  </a:moveTo>
                  <a:cubicBezTo>
                    <a:pt x="364" y="1"/>
                    <a:pt x="1" y="833"/>
                    <a:pt x="485" y="1332"/>
                  </a:cubicBezTo>
                  <a:cubicBezTo>
                    <a:pt x="650" y="1507"/>
                    <a:pt x="857" y="1585"/>
                    <a:pt x="1059" y="1585"/>
                  </a:cubicBezTo>
                  <a:cubicBezTo>
                    <a:pt x="1451" y="1585"/>
                    <a:pt x="1826" y="1291"/>
                    <a:pt x="1846" y="833"/>
                  </a:cubicBezTo>
                  <a:cubicBezTo>
                    <a:pt x="1861" y="379"/>
                    <a:pt x="1498" y="16"/>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grpSp>
      <p:sp>
        <p:nvSpPr>
          <p:cNvPr id="614" name="Google Shape;614;p2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65"/>
        <p:cNvGrpSpPr/>
        <p:nvPr/>
      </p:nvGrpSpPr>
      <p:grpSpPr>
        <a:xfrm>
          <a:off x="0" y="0"/>
          <a:ext cx="0" cy="0"/>
          <a:chOff x="0" y="0"/>
          <a:chExt cx="0" cy="0"/>
        </a:xfrm>
      </p:grpSpPr>
      <p:sp>
        <p:nvSpPr>
          <p:cNvPr id="66" name="Google Shape;66;p3"/>
          <p:cNvSpPr/>
          <p:nvPr/>
        </p:nvSpPr>
        <p:spPr>
          <a:xfrm>
            <a:off x="0" y="3095775"/>
            <a:ext cx="6501300" cy="20556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 name="Google Shape;67;p3"/>
          <p:cNvGrpSpPr/>
          <p:nvPr/>
        </p:nvGrpSpPr>
        <p:grpSpPr>
          <a:xfrm rot="-5400000">
            <a:off x="348315" y="3682261"/>
            <a:ext cx="1129770" cy="1173854"/>
            <a:chOff x="11" y="583339"/>
            <a:chExt cx="1129770" cy="1173854"/>
          </a:xfrm>
        </p:grpSpPr>
        <p:sp>
          <p:nvSpPr>
            <p:cNvPr id="68" name="Google Shape;68;p3"/>
            <p:cNvSpPr/>
            <p:nvPr/>
          </p:nvSpPr>
          <p:spPr>
            <a:xfrm>
              <a:off x="9686" y="583339"/>
              <a:ext cx="51388" cy="52830"/>
            </a:xfrm>
            <a:custGeom>
              <a:avLst/>
              <a:gdLst/>
              <a:ahLst/>
              <a:cxnLst/>
              <a:rect l="l" t="t" r="r" b="b"/>
              <a:pathLst>
                <a:path w="1604" h="1649" extrusionOk="0">
                  <a:moveTo>
                    <a:pt x="802" y="0"/>
                  </a:moveTo>
                  <a:cubicBezTo>
                    <a:pt x="364" y="15"/>
                    <a:pt x="1" y="378"/>
                    <a:pt x="16" y="832"/>
                  </a:cubicBezTo>
                  <a:cubicBezTo>
                    <a:pt x="1" y="1270"/>
                    <a:pt x="364" y="1633"/>
                    <a:pt x="802" y="1648"/>
                  </a:cubicBezTo>
                  <a:cubicBezTo>
                    <a:pt x="1256" y="1633"/>
                    <a:pt x="1604" y="1270"/>
                    <a:pt x="1589" y="832"/>
                  </a:cubicBezTo>
                  <a:cubicBezTo>
                    <a:pt x="1604" y="378"/>
                    <a:pt x="1256" y="15"/>
                    <a:pt x="8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9" name="Google Shape;69;p3"/>
            <p:cNvSpPr/>
            <p:nvPr/>
          </p:nvSpPr>
          <p:spPr>
            <a:xfrm>
              <a:off x="277103" y="584524"/>
              <a:ext cx="50908" cy="50555"/>
            </a:xfrm>
            <a:custGeom>
              <a:avLst/>
              <a:gdLst/>
              <a:ahLst/>
              <a:cxnLst/>
              <a:rect l="l" t="t" r="r" b="b"/>
              <a:pathLst>
                <a:path w="1589" h="1578" extrusionOk="0">
                  <a:moveTo>
                    <a:pt x="795" y="1"/>
                  </a:moveTo>
                  <a:cubicBezTo>
                    <a:pt x="398" y="1"/>
                    <a:pt x="1" y="265"/>
                    <a:pt x="1" y="795"/>
                  </a:cubicBezTo>
                  <a:cubicBezTo>
                    <a:pt x="1" y="1316"/>
                    <a:pt x="398" y="1577"/>
                    <a:pt x="795" y="1577"/>
                  </a:cubicBezTo>
                  <a:cubicBezTo>
                    <a:pt x="1192" y="1577"/>
                    <a:pt x="1589" y="1316"/>
                    <a:pt x="1589" y="795"/>
                  </a:cubicBezTo>
                  <a:cubicBezTo>
                    <a:pt x="1589" y="265"/>
                    <a:pt x="1192" y="1"/>
                    <a:pt x="7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0" name="Google Shape;70;p3"/>
            <p:cNvSpPr/>
            <p:nvPr/>
          </p:nvSpPr>
          <p:spPr>
            <a:xfrm>
              <a:off x="543559" y="583435"/>
              <a:ext cx="52349" cy="52734"/>
            </a:xfrm>
            <a:custGeom>
              <a:avLst/>
              <a:gdLst/>
              <a:ahLst/>
              <a:cxnLst/>
              <a:rect l="l" t="t" r="r" b="b"/>
              <a:pathLst>
                <a:path w="1634" h="1646" extrusionOk="0">
                  <a:moveTo>
                    <a:pt x="817" y="1"/>
                  </a:moveTo>
                  <a:cubicBezTo>
                    <a:pt x="409" y="1"/>
                    <a:pt x="1" y="277"/>
                    <a:pt x="31" y="829"/>
                  </a:cubicBezTo>
                  <a:cubicBezTo>
                    <a:pt x="1" y="1267"/>
                    <a:pt x="364" y="1645"/>
                    <a:pt x="817" y="1645"/>
                  </a:cubicBezTo>
                  <a:cubicBezTo>
                    <a:pt x="1271" y="1645"/>
                    <a:pt x="1619" y="1267"/>
                    <a:pt x="1604" y="829"/>
                  </a:cubicBezTo>
                  <a:cubicBezTo>
                    <a:pt x="1634" y="277"/>
                    <a:pt x="1226" y="1"/>
                    <a:pt x="8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1" name="Google Shape;71;p3"/>
            <p:cNvSpPr/>
            <p:nvPr/>
          </p:nvSpPr>
          <p:spPr>
            <a:xfrm>
              <a:off x="810752" y="583435"/>
              <a:ext cx="52093" cy="52734"/>
            </a:xfrm>
            <a:custGeom>
              <a:avLst/>
              <a:gdLst/>
              <a:ahLst/>
              <a:cxnLst/>
              <a:rect l="l" t="t" r="r" b="b"/>
              <a:pathLst>
                <a:path w="1626" h="1646" extrusionOk="0">
                  <a:moveTo>
                    <a:pt x="815" y="1"/>
                  </a:moveTo>
                  <a:cubicBezTo>
                    <a:pt x="408" y="1"/>
                    <a:pt x="0" y="277"/>
                    <a:pt x="23" y="829"/>
                  </a:cubicBezTo>
                  <a:cubicBezTo>
                    <a:pt x="8" y="1267"/>
                    <a:pt x="371" y="1645"/>
                    <a:pt x="809" y="1645"/>
                  </a:cubicBezTo>
                  <a:cubicBezTo>
                    <a:pt x="1263" y="1645"/>
                    <a:pt x="1626" y="1267"/>
                    <a:pt x="1596" y="829"/>
                  </a:cubicBezTo>
                  <a:cubicBezTo>
                    <a:pt x="1626" y="277"/>
                    <a:pt x="1221" y="1"/>
                    <a:pt x="8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2" name="Google Shape;72;p3"/>
            <p:cNvSpPr/>
            <p:nvPr/>
          </p:nvSpPr>
          <p:spPr>
            <a:xfrm>
              <a:off x="1078874" y="584524"/>
              <a:ext cx="50427" cy="50555"/>
            </a:xfrm>
            <a:custGeom>
              <a:avLst/>
              <a:gdLst/>
              <a:ahLst/>
              <a:cxnLst/>
              <a:rect l="l" t="t" r="r" b="b"/>
              <a:pathLst>
                <a:path w="1574" h="1578" extrusionOk="0">
                  <a:moveTo>
                    <a:pt x="787" y="1"/>
                  </a:moveTo>
                  <a:cubicBezTo>
                    <a:pt x="394" y="1"/>
                    <a:pt x="1" y="265"/>
                    <a:pt x="1" y="795"/>
                  </a:cubicBezTo>
                  <a:cubicBezTo>
                    <a:pt x="1" y="1316"/>
                    <a:pt x="394" y="1577"/>
                    <a:pt x="787" y="1577"/>
                  </a:cubicBezTo>
                  <a:cubicBezTo>
                    <a:pt x="1180" y="1577"/>
                    <a:pt x="1574" y="1316"/>
                    <a:pt x="1574" y="795"/>
                  </a:cubicBezTo>
                  <a:cubicBezTo>
                    <a:pt x="1574" y="265"/>
                    <a:pt x="1180" y="1"/>
                    <a:pt x="78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3" name="Google Shape;73;p3"/>
            <p:cNvSpPr/>
            <p:nvPr/>
          </p:nvSpPr>
          <p:spPr>
            <a:xfrm>
              <a:off x="1933" y="863347"/>
              <a:ext cx="59141" cy="53310"/>
            </a:xfrm>
            <a:custGeom>
              <a:avLst/>
              <a:gdLst/>
              <a:ahLst/>
              <a:cxnLst/>
              <a:rect l="l" t="t" r="r" b="b"/>
              <a:pathLst>
                <a:path w="1846" h="1664" extrusionOk="0">
                  <a:moveTo>
                    <a:pt x="1044" y="0"/>
                  </a:moveTo>
                  <a:cubicBezTo>
                    <a:pt x="1" y="61"/>
                    <a:pt x="1" y="1603"/>
                    <a:pt x="1044" y="1663"/>
                  </a:cubicBezTo>
                  <a:cubicBezTo>
                    <a:pt x="1483" y="1648"/>
                    <a:pt x="1846" y="1270"/>
                    <a:pt x="1831" y="832"/>
                  </a:cubicBezTo>
                  <a:cubicBezTo>
                    <a:pt x="1846" y="393"/>
                    <a:pt x="1498" y="15"/>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4" name="Google Shape;74;p3"/>
            <p:cNvSpPr/>
            <p:nvPr/>
          </p:nvSpPr>
          <p:spPr>
            <a:xfrm>
              <a:off x="268870" y="863827"/>
              <a:ext cx="59141" cy="50459"/>
            </a:xfrm>
            <a:custGeom>
              <a:avLst/>
              <a:gdLst/>
              <a:ahLst/>
              <a:cxnLst/>
              <a:rect l="l" t="t" r="r" b="b"/>
              <a:pathLst>
                <a:path w="1846" h="1575" extrusionOk="0">
                  <a:moveTo>
                    <a:pt x="1059" y="0"/>
                  </a:moveTo>
                  <a:cubicBezTo>
                    <a:pt x="364" y="0"/>
                    <a:pt x="1" y="817"/>
                    <a:pt x="485" y="1331"/>
                  </a:cubicBezTo>
                  <a:cubicBezTo>
                    <a:pt x="642" y="1499"/>
                    <a:pt x="842" y="1574"/>
                    <a:pt x="1040" y="1574"/>
                  </a:cubicBezTo>
                  <a:cubicBezTo>
                    <a:pt x="1432" y="1574"/>
                    <a:pt x="1816" y="1279"/>
                    <a:pt x="1846" y="817"/>
                  </a:cubicBezTo>
                  <a:cubicBezTo>
                    <a:pt x="1846" y="378"/>
                    <a:pt x="1498" y="0"/>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5" name="Google Shape;75;p3"/>
            <p:cNvSpPr/>
            <p:nvPr/>
          </p:nvSpPr>
          <p:spPr>
            <a:xfrm>
              <a:off x="536287" y="863827"/>
              <a:ext cx="59141" cy="50459"/>
            </a:xfrm>
            <a:custGeom>
              <a:avLst/>
              <a:gdLst/>
              <a:ahLst/>
              <a:cxnLst/>
              <a:rect l="l" t="t" r="r" b="b"/>
              <a:pathLst>
                <a:path w="1846" h="1575" extrusionOk="0">
                  <a:moveTo>
                    <a:pt x="1044" y="0"/>
                  </a:moveTo>
                  <a:cubicBezTo>
                    <a:pt x="349" y="0"/>
                    <a:pt x="1" y="817"/>
                    <a:pt x="470" y="1331"/>
                  </a:cubicBezTo>
                  <a:cubicBezTo>
                    <a:pt x="632" y="1499"/>
                    <a:pt x="836" y="1574"/>
                    <a:pt x="1035" y="1574"/>
                  </a:cubicBezTo>
                  <a:cubicBezTo>
                    <a:pt x="1430" y="1574"/>
                    <a:pt x="1811" y="1279"/>
                    <a:pt x="1831" y="817"/>
                  </a:cubicBezTo>
                  <a:cubicBezTo>
                    <a:pt x="1846" y="378"/>
                    <a:pt x="1483" y="0"/>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6" name="Google Shape;76;p3"/>
            <p:cNvSpPr/>
            <p:nvPr/>
          </p:nvSpPr>
          <p:spPr>
            <a:xfrm>
              <a:off x="803383" y="863827"/>
              <a:ext cx="58981" cy="50459"/>
            </a:xfrm>
            <a:custGeom>
              <a:avLst/>
              <a:gdLst/>
              <a:ahLst/>
              <a:cxnLst/>
              <a:rect l="l" t="t" r="r" b="b"/>
              <a:pathLst>
                <a:path w="1841" h="1575" extrusionOk="0">
                  <a:moveTo>
                    <a:pt x="1021" y="0"/>
                  </a:moveTo>
                  <a:cubicBezTo>
                    <a:pt x="352" y="0"/>
                    <a:pt x="0" y="821"/>
                    <a:pt x="480" y="1331"/>
                  </a:cubicBezTo>
                  <a:cubicBezTo>
                    <a:pt x="637" y="1499"/>
                    <a:pt x="837" y="1574"/>
                    <a:pt x="1035" y="1574"/>
                  </a:cubicBezTo>
                  <a:cubicBezTo>
                    <a:pt x="1425" y="1574"/>
                    <a:pt x="1805" y="1279"/>
                    <a:pt x="1826" y="817"/>
                  </a:cubicBezTo>
                  <a:cubicBezTo>
                    <a:pt x="1841" y="378"/>
                    <a:pt x="1493" y="0"/>
                    <a:pt x="1039" y="0"/>
                  </a:cubicBezTo>
                  <a:cubicBezTo>
                    <a:pt x="1033" y="0"/>
                    <a:pt x="1027" y="0"/>
                    <a:pt x="102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7" name="Google Shape;77;p3"/>
            <p:cNvSpPr/>
            <p:nvPr/>
          </p:nvSpPr>
          <p:spPr>
            <a:xfrm>
              <a:off x="1070160" y="863827"/>
              <a:ext cx="59622" cy="50459"/>
            </a:xfrm>
            <a:custGeom>
              <a:avLst/>
              <a:gdLst/>
              <a:ahLst/>
              <a:cxnLst/>
              <a:rect l="l" t="t" r="r" b="b"/>
              <a:pathLst>
                <a:path w="1861" h="1575" extrusionOk="0">
                  <a:moveTo>
                    <a:pt x="1059" y="0"/>
                  </a:moveTo>
                  <a:cubicBezTo>
                    <a:pt x="364" y="0"/>
                    <a:pt x="1" y="817"/>
                    <a:pt x="485" y="1331"/>
                  </a:cubicBezTo>
                  <a:cubicBezTo>
                    <a:pt x="647" y="1499"/>
                    <a:pt x="851" y="1574"/>
                    <a:pt x="1050" y="1574"/>
                  </a:cubicBezTo>
                  <a:cubicBezTo>
                    <a:pt x="1445" y="1574"/>
                    <a:pt x="1825" y="1279"/>
                    <a:pt x="1846" y="817"/>
                  </a:cubicBezTo>
                  <a:cubicBezTo>
                    <a:pt x="1861" y="378"/>
                    <a:pt x="1498" y="0"/>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8" name="Google Shape;78;p3"/>
            <p:cNvSpPr/>
            <p:nvPr/>
          </p:nvSpPr>
          <p:spPr>
            <a:xfrm>
              <a:off x="11" y="1143835"/>
              <a:ext cx="61063" cy="52830"/>
            </a:xfrm>
            <a:custGeom>
              <a:avLst/>
              <a:gdLst/>
              <a:ahLst/>
              <a:cxnLst/>
              <a:rect l="l" t="t" r="r" b="b"/>
              <a:pathLst>
                <a:path w="1906" h="1649" extrusionOk="0">
                  <a:moveTo>
                    <a:pt x="1104" y="0"/>
                  </a:moveTo>
                  <a:cubicBezTo>
                    <a:pt x="0" y="0"/>
                    <a:pt x="0" y="1649"/>
                    <a:pt x="1104" y="1649"/>
                  </a:cubicBezTo>
                  <a:cubicBezTo>
                    <a:pt x="1558" y="1634"/>
                    <a:pt x="1906" y="1271"/>
                    <a:pt x="1891" y="832"/>
                  </a:cubicBezTo>
                  <a:cubicBezTo>
                    <a:pt x="1906" y="378"/>
                    <a:pt x="1558" y="16"/>
                    <a:pt x="11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9" name="Google Shape;79;p3"/>
            <p:cNvSpPr/>
            <p:nvPr/>
          </p:nvSpPr>
          <p:spPr>
            <a:xfrm>
              <a:off x="268870" y="1143835"/>
              <a:ext cx="59141" cy="50459"/>
            </a:xfrm>
            <a:custGeom>
              <a:avLst/>
              <a:gdLst/>
              <a:ahLst/>
              <a:cxnLst/>
              <a:rect l="l" t="t" r="r" b="b"/>
              <a:pathLst>
                <a:path w="1846" h="1575" extrusionOk="0">
                  <a:moveTo>
                    <a:pt x="1059" y="0"/>
                  </a:moveTo>
                  <a:cubicBezTo>
                    <a:pt x="364" y="0"/>
                    <a:pt x="1" y="832"/>
                    <a:pt x="485" y="1331"/>
                  </a:cubicBezTo>
                  <a:cubicBezTo>
                    <a:pt x="648" y="1499"/>
                    <a:pt x="852" y="1575"/>
                    <a:pt x="1053" y="1575"/>
                  </a:cubicBezTo>
                  <a:cubicBezTo>
                    <a:pt x="1447" y="1575"/>
                    <a:pt x="1826" y="1283"/>
                    <a:pt x="1846" y="832"/>
                  </a:cubicBezTo>
                  <a:cubicBezTo>
                    <a:pt x="1846" y="378"/>
                    <a:pt x="1498" y="16"/>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0" name="Google Shape;80;p3"/>
            <p:cNvSpPr/>
            <p:nvPr/>
          </p:nvSpPr>
          <p:spPr>
            <a:xfrm>
              <a:off x="536287" y="1143835"/>
              <a:ext cx="59141" cy="50459"/>
            </a:xfrm>
            <a:custGeom>
              <a:avLst/>
              <a:gdLst/>
              <a:ahLst/>
              <a:cxnLst/>
              <a:rect l="l" t="t" r="r" b="b"/>
              <a:pathLst>
                <a:path w="1846" h="1575" extrusionOk="0">
                  <a:moveTo>
                    <a:pt x="1044" y="0"/>
                  </a:moveTo>
                  <a:cubicBezTo>
                    <a:pt x="349" y="0"/>
                    <a:pt x="1" y="832"/>
                    <a:pt x="470" y="1331"/>
                  </a:cubicBezTo>
                  <a:cubicBezTo>
                    <a:pt x="633" y="1499"/>
                    <a:pt x="837" y="1575"/>
                    <a:pt x="1038" y="1575"/>
                  </a:cubicBezTo>
                  <a:cubicBezTo>
                    <a:pt x="1432" y="1575"/>
                    <a:pt x="1811" y="1283"/>
                    <a:pt x="1831" y="832"/>
                  </a:cubicBezTo>
                  <a:cubicBezTo>
                    <a:pt x="1846" y="378"/>
                    <a:pt x="1483" y="16"/>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1" name="Google Shape;81;p3"/>
            <p:cNvSpPr/>
            <p:nvPr/>
          </p:nvSpPr>
          <p:spPr>
            <a:xfrm>
              <a:off x="803223" y="1143835"/>
              <a:ext cx="59141" cy="50459"/>
            </a:xfrm>
            <a:custGeom>
              <a:avLst/>
              <a:gdLst/>
              <a:ahLst/>
              <a:cxnLst/>
              <a:rect l="l" t="t" r="r" b="b"/>
              <a:pathLst>
                <a:path w="1846" h="1575" extrusionOk="0">
                  <a:moveTo>
                    <a:pt x="1044" y="0"/>
                  </a:moveTo>
                  <a:cubicBezTo>
                    <a:pt x="349" y="0"/>
                    <a:pt x="1" y="832"/>
                    <a:pt x="485" y="1331"/>
                  </a:cubicBezTo>
                  <a:cubicBezTo>
                    <a:pt x="643" y="1499"/>
                    <a:pt x="844" y="1575"/>
                    <a:pt x="1042" y="1575"/>
                  </a:cubicBezTo>
                  <a:cubicBezTo>
                    <a:pt x="1432" y="1575"/>
                    <a:pt x="1810" y="1283"/>
                    <a:pt x="1831" y="832"/>
                  </a:cubicBezTo>
                  <a:cubicBezTo>
                    <a:pt x="1846" y="378"/>
                    <a:pt x="1498" y="16"/>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2" name="Google Shape;82;p3"/>
            <p:cNvSpPr/>
            <p:nvPr/>
          </p:nvSpPr>
          <p:spPr>
            <a:xfrm>
              <a:off x="1070160" y="1143835"/>
              <a:ext cx="59622" cy="50459"/>
            </a:xfrm>
            <a:custGeom>
              <a:avLst/>
              <a:gdLst/>
              <a:ahLst/>
              <a:cxnLst/>
              <a:rect l="l" t="t" r="r" b="b"/>
              <a:pathLst>
                <a:path w="1861" h="1575" extrusionOk="0">
                  <a:moveTo>
                    <a:pt x="1059" y="0"/>
                  </a:moveTo>
                  <a:cubicBezTo>
                    <a:pt x="364" y="0"/>
                    <a:pt x="1" y="832"/>
                    <a:pt x="485" y="1331"/>
                  </a:cubicBezTo>
                  <a:cubicBezTo>
                    <a:pt x="648" y="1499"/>
                    <a:pt x="852" y="1575"/>
                    <a:pt x="1053" y="1575"/>
                  </a:cubicBezTo>
                  <a:cubicBezTo>
                    <a:pt x="1447" y="1575"/>
                    <a:pt x="1825" y="1283"/>
                    <a:pt x="1846" y="832"/>
                  </a:cubicBezTo>
                  <a:cubicBezTo>
                    <a:pt x="1861" y="378"/>
                    <a:pt x="1498" y="16"/>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3" name="Google Shape;83;p3"/>
            <p:cNvSpPr/>
            <p:nvPr/>
          </p:nvSpPr>
          <p:spPr>
            <a:xfrm>
              <a:off x="1933" y="1424323"/>
              <a:ext cx="59141" cy="52830"/>
            </a:xfrm>
            <a:custGeom>
              <a:avLst/>
              <a:gdLst/>
              <a:ahLst/>
              <a:cxnLst/>
              <a:rect l="l" t="t" r="r" b="b"/>
              <a:pathLst>
                <a:path w="1846" h="1649" extrusionOk="0">
                  <a:moveTo>
                    <a:pt x="1044" y="1"/>
                  </a:moveTo>
                  <a:cubicBezTo>
                    <a:pt x="1" y="46"/>
                    <a:pt x="1" y="1588"/>
                    <a:pt x="1044" y="1649"/>
                  </a:cubicBezTo>
                  <a:cubicBezTo>
                    <a:pt x="1498" y="1634"/>
                    <a:pt x="1846" y="1271"/>
                    <a:pt x="1831" y="817"/>
                  </a:cubicBezTo>
                  <a:cubicBezTo>
                    <a:pt x="1846" y="379"/>
                    <a:pt x="1498"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4" name="Google Shape;84;p3"/>
            <p:cNvSpPr/>
            <p:nvPr/>
          </p:nvSpPr>
          <p:spPr>
            <a:xfrm>
              <a:off x="268870" y="1424323"/>
              <a:ext cx="59141" cy="50459"/>
            </a:xfrm>
            <a:custGeom>
              <a:avLst/>
              <a:gdLst/>
              <a:ahLst/>
              <a:cxnLst/>
              <a:rect l="l" t="t" r="r" b="b"/>
              <a:pathLst>
                <a:path w="1846" h="1575" extrusionOk="0">
                  <a:moveTo>
                    <a:pt x="1059" y="1"/>
                  </a:moveTo>
                  <a:cubicBezTo>
                    <a:pt x="364" y="1"/>
                    <a:pt x="1" y="832"/>
                    <a:pt x="485" y="1331"/>
                  </a:cubicBezTo>
                  <a:cubicBezTo>
                    <a:pt x="642" y="1499"/>
                    <a:pt x="842" y="1574"/>
                    <a:pt x="1040" y="1574"/>
                  </a:cubicBezTo>
                  <a:cubicBezTo>
                    <a:pt x="1432" y="1574"/>
                    <a:pt x="1816" y="1279"/>
                    <a:pt x="1846" y="817"/>
                  </a:cubicBezTo>
                  <a:cubicBezTo>
                    <a:pt x="1846" y="379"/>
                    <a:pt x="1498" y="1"/>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5" name="Google Shape;85;p3"/>
            <p:cNvSpPr/>
            <p:nvPr/>
          </p:nvSpPr>
          <p:spPr>
            <a:xfrm>
              <a:off x="536287" y="1424323"/>
              <a:ext cx="59141" cy="50459"/>
            </a:xfrm>
            <a:custGeom>
              <a:avLst/>
              <a:gdLst/>
              <a:ahLst/>
              <a:cxnLst/>
              <a:rect l="l" t="t" r="r" b="b"/>
              <a:pathLst>
                <a:path w="1846" h="1575" extrusionOk="0">
                  <a:moveTo>
                    <a:pt x="1044" y="1"/>
                  </a:moveTo>
                  <a:cubicBezTo>
                    <a:pt x="349" y="1"/>
                    <a:pt x="1" y="832"/>
                    <a:pt x="470" y="1331"/>
                  </a:cubicBezTo>
                  <a:cubicBezTo>
                    <a:pt x="632" y="1499"/>
                    <a:pt x="836" y="1574"/>
                    <a:pt x="1035" y="1574"/>
                  </a:cubicBezTo>
                  <a:cubicBezTo>
                    <a:pt x="1430" y="1574"/>
                    <a:pt x="1811" y="1279"/>
                    <a:pt x="1831" y="817"/>
                  </a:cubicBezTo>
                  <a:cubicBezTo>
                    <a:pt x="1846" y="379"/>
                    <a:pt x="1483"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6" name="Google Shape;86;p3"/>
            <p:cNvSpPr/>
            <p:nvPr/>
          </p:nvSpPr>
          <p:spPr>
            <a:xfrm>
              <a:off x="803223" y="1424323"/>
              <a:ext cx="59141" cy="50459"/>
            </a:xfrm>
            <a:custGeom>
              <a:avLst/>
              <a:gdLst/>
              <a:ahLst/>
              <a:cxnLst/>
              <a:rect l="l" t="t" r="r" b="b"/>
              <a:pathLst>
                <a:path w="1846" h="1575" extrusionOk="0">
                  <a:moveTo>
                    <a:pt x="1044" y="1"/>
                  </a:moveTo>
                  <a:cubicBezTo>
                    <a:pt x="364" y="1"/>
                    <a:pt x="1" y="817"/>
                    <a:pt x="485" y="1331"/>
                  </a:cubicBezTo>
                  <a:cubicBezTo>
                    <a:pt x="642" y="1499"/>
                    <a:pt x="842" y="1574"/>
                    <a:pt x="1040" y="1574"/>
                  </a:cubicBezTo>
                  <a:cubicBezTo>
                    <a:pt x="1430" y="1574"/>
                    <a:pt x="1810" y="1279"/>
                    <a:pt x="1831" y="817"/>
                  </a:cubicBezTo>
                  <a:cubicBezTo>
                    <a:pt x="1846" y="379"/>
                    <a:pt x="1498"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7" name="Google Shape;87;p3"/>
            <p:cNvSpPr/>
            <p:nvPr/>
          </p:nvSpPr>
          <p:spPr>
            <a:xfrm>
              <a:off x="1070160" y="1424323"/>
              <a:ext cx="59622" cy="50459"/>
            </a:xfrm>
            <a:custGeom>
              <a:avLst/>
              <a:gdLst/>
              <a:ahLst/>
              <a:cxnLst/>
              <a:rect l="l" t="t" r="r" b="b"/>
              <a:pathLst>
                <a:path w="1861" h="1575" extrusionOk="0">
                  <a:moveTo>
                    <a:pt x="1059" y="1"/>
                  </a:moveTo>
                  <a:cubicBezTo>
                    <a:pt x="364" y="1"/>
                    <a:pt x="1" y="832"/>
                    <a:pt x="485" y="1331"/>
                  </a:cubicBezTo>
                  <a:cubicBezTo>
                    <a:pt x="647" y="1499"/>
                    <a:pt x="851" y="1574"/>
                    <a:pt x="1050" y="1574"/>
                  </a:cubicBezTo>
                  <a:cubicBezTo>
                    <a:pt x="1445" y="1574"/>
                    <a:pt x="1825" y="1279"/>
                    <a:pt x="1846" y="817"/>
                  </a:cubicBezTo>
                  <a:cubicBezTo>
                    <a:pt x="1861" y="379"/>
                    <a:pt x="1498" y="1"/>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8" name="Google Shape;88;p3"/>
            <p:cNvSpPr/>
            <p:nvPr/>
          </p:nvSpPr>
          <p:spPr>
            <a:xfrm>
              <a:off x="11" y="1704331"/>
              <a:ext cx="61063" cy="52862"/>
            </a:xfrm>
            <a:custGeom>
              <a:avLst/>
              <a:gdLst/>
              <a:ahLst/>
              <a:cxnLst/>
              <a:rect l="l" t="t" r="r" b="b"/>
              <a:pathLst>
                <a:path w="1906" h="1650" extrusionOk="0">
                  <a:moveTo>
                    <a:pt x="1104" y="1"/>
                  </a:moveTo>
                  <a:cubicBezTo>
                    <a:pt x="0" y="1"/>
                    <a:pt x="0" y="1649"/>
                    <a:pt x="1104" y="1649"/>
                  </a:cubicBezTo>
                  <a:cubicBezTo>
                    <a:pt x="1558" y="1649"/>
                    <a:pt x="1906" y="1271"/>
                    <a:pt x="1891" y="833"/>
                  </a:cubicBezTo>
                  <a:cubicBezTo>
                    <a:pt x="1906" y="379"/>
                    <a:pt x="1558" y="16"/>
                    <a:pt x="11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9" name="Google Shape;89;p3"/>
            <p:cNvSpPr/>
            <p:nvPr/>
          </p:nvSpPr>
          <p:spPr>
            <a:xfrm>
              <a:off x="268870" y="1704331"/>
              <a:ext cx="59141" cy="50811"/>
            </a:xfrm>
            <a:custGeom>
              <a:avLst/>
              <a:gdLst/>
              <a:ahLst/>
              <a:cxnLst/>
              <a:rect l="l" t="t" r="r" b="b"/>
              <a:pathLst>
                <a:path w="1846" h="1586" extrusionOk="0">
                  <a:moveTo>
                    <a:pt x="1059" y="1"/>
                  </a:moveTo>
                  <a:cubicBezTo>
                    <a:pt x="364" y="1"/>
                    <a:pt x="1" y="833"/>
                    <a:pt x="485" y="1332"/>
                  </a:cubicBezTo>
                  <a:cubicBezTo>
                    <a:pt x="650" y="1507"/>
                    <a:pt x="857" y="1585"/>
                    <a:pt x="1059" y="1585"/>
                  </a:cubicBezTo>
                  <a:cubicBezTo>
                    <a:pt x="1451" y="1585"/>
                    <a:pt x="1826" y="1291"/>
                    <a:pt x="1846" y="833"/>
                  </a:cubicBezTo>
                  <a:cubicBezTo>
                    <a:pt x="1846" y="379"/>
                    <a:pt x="1498" y="16"/>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0" name="Google Shape;90;p3"/>
            <p:cNvSpPr/>
            <p:nvPr/>
          </p:nvSpPr>
          <p:spPr>
            <a:xfrm>
              <a:off x="536287" y="1704331"/>
              <a:ext cx="59141" cy="50811"/>
            </a:xfrm>
            <a:custGeom>
              <a:avLst/>
              <a:gdLst/>
              <a:ahLst/>
              <a:cxnLst/>
              <a:rect l="l" t="t" r="r" b="b"/>
              <a:pathLst>
                <a:path w="1846" h="1586" extrusionOk="0">
                  <a:moveTo>
                    <a:pt x="1044" y="1"/>
                  </a:moveTo>
                  <a:cubicBezTo>
                    <a:pt x="349" y="1"/>
                    <a:pt x="1" y="833"/>
                    <a:pt x="470" y="1332"/>
                  </a:cubicBezTo>
                  <a:cubicBezTo>
                    <a:pt x="635" y="1507"/>
                    <a:pt x="842" y="1585"/>
                    <a:pt x="1044" y="1585"/>
                  </a:cubicBezTo>
                  <a:cubicBezTo>
                    <a:pt x="1436" y="1585"/>
                    <a:pt x="1811" y="1291"/>
                    <a:pt x="1831" y="833"/>
                  </a:cubicBezTo>
                  <a:cubicBezTo>
                    <a:pt x="1846" y="379"/>
                    <a:pt x="1483" y="16"/>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1" name="Google Shape;91;p3"/>
            <p:cNvSpPr/>
            <p:nvPr/>
          </p:nvSpPr>
          <p:spPr>
            <a:xfrm>
              <a:off x="803223" y="1704331"/>
              <a:ext cx="59141" cy="50811"/>
            </a:xfrm>
            <a:custGeom>
              <a:avLst/>
              <a:gdLst/>
              <a:ahLst/>
              <a:cxnLst/>
              <a:rect l="l" t="t" r="r" b="b"/>
              <a:pathLst>
                <a:path w="1846" h="1586" extrusionOk="0">
                  <a:moveTo>
                    <a:pt x="1044" y="1"/>
                  </a:moveTo>
                  <a:cubicBezTo>
                    <a:pt x="349" y="1"/>
                    <a:pt x="1" y="833"/>
                    <a:pt x="485" y="1332"/>
                  </a:cubicBezTo>
                  <a:cubicBezTo>
                    <a:pt x="644" y="1507"/>
                    <a:pt x="848" y="1585"/>
                    <a:pt x="1048" y="1585"/>
                  </a:cubicBezTo>
                  <a:cubicBezTo>
                    <a:pt x="1436" y="1585"/>
                    <a:pt x="1811" y="1291"/>
                    <a:pt x="1831" y="833"/>
                  </a:cubicBezTo>
                  <a:cubicBezTo>
                    <a:pt x="1846" y="379"/>
                    <a:pt x="1498" y="16"/>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2" name="Google Shape;92;p3"/>
            <p:cNvSpPr/>
            <p:nvPr/>
          </p:nvSpPr>
          <p:spPr>
            <a:xfrm>
              <a:off x="1070160" y="1704331"/>
              <a:ext cx="59622" cy="50811"/>
            </a:xfrm>
            <a:custGeom>
              <a:avLst/>
              <a:gdLst/>
              <a:ahLst/>
              <a:cxnLst/>
              <a:rect l="l" t="t" r="r" b="b"/>
              <a:pathLst>
                <a:path w="1861" h="1586" extrusionOk="0">
                  <a:moveTo>
                    <a:pt x="1059" y="1"/>
                  </a:moveTo>
                  <a:cubicBezTo>
                    <a:pt x="364" y="1"/>
                    <a:pt x="1" y="833"/>
                    <a:pt x="485" y="1332"/>
                  </a:cubicBezTo>
                  <a:cubicBezTo>
                    <a:pt x="650" y="1507"/>
                    <a:pt x="857" y="1585"/>
                    <a:pt x="1059" y="1585"/>
                  </a:cubicBezTo>
                  <a:cubicBezTo>
                    <a:pt x="1451" y="1585"/>
                    <a:pt x="1826" y="1291"/>
                    <a:pt x="1846" y="833"/>
                  </a:cubicBezTo>
                  <a:cubicBezTo>
                    <a:pt x="1861" y="379"/>
                    <a:pt x="1498" y="16"/>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grpSp>
      <p:sp>
        <p:nvSpPr>
          <p:cNvPr id="93" name="Google Shape;93;p3"/>
          <p:cNvSpPr txBox="1">
            <a:spLocks noGrp="1"/>
          </p:cNvSpPr>
          <p:nvPr>
            <p:ph type="title"/>
          </p:nvPr>
        </p:nvSpPr>
        <p:spPr>
          <a:xfrm>
            <a:off x="720500" y="2574469"/>
            <a:ext cx="3852000" cy="730500"/>
          </a:xfrm>
          <a:prstGeom prst="rect">
            <a:avLst/>
          </a:prstGeom>
        </p:spPr>
        <p:txBody>
          <a:bodyPr spcFirstLastPara="1" wrap="square" lIns="91425" tIns="91425" rIns="91425" bIns="91425" anchor="ctr" anchorCtr="0">
            <a:noAutofit/>
          </a:bodyPr>
          <a:lstStyle>
            <a:lvl1pPr lvl="0" algn="r">
              <a:spcBef>
                <a:spcPts val="0"/>
              </a:spcBef>
              <a:spcAft>
                <a:spcPts val="0"/>
              </a:spcAft>
              <a:buSzPts val="3600"/>
              <a:buNone/>
              <a:defRPr sz="55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94" name="Google Shape;94;p3"/>
          <p:cNvSpPr txBox="1">
            <a:spLocks noGrp="1"/>
          </p:cNvSpPr>
          <p:nvPr>
            <p:ph type="title" idx="2" hasCustomPrompt="1"/>
          </p:nvPr>
        </p:nvSpPr>
        <p:spPr>
          <a:xfrm>
            <a:off x="720000" y="1799269"/>
            <a:ext cx="3852000" cy="7752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6000"/>
              <a:buNone/>
              <a:defRPr sz="72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95" name="Google Shape;95;p3"/>
          <p:cNvSpPr txBox="1">
            <a:spLocks noGrp="1"/>
          </p:cNvSpPr>
          <p:nvPr>
            <p:ph type="subTitle" idx="1"/>
          </p:nvPr>
        </p:nvSpPr>
        <p:spPr>
          <a:xfrm>
            <a:off x="5096513" y="2141500"/>
            <a:ext cx="3327000" cy="841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only 4">
  <p:cSld name="TITLE_ONLY_1_1_1_1">
    <p:spTree>
      <p:nvGrpSpPr>
        <p:cNvPr id="1" name="Shape 615"/>
        <p:cNvGrpSpPr/>
        <p:nvPr/>
      </p:nvGrpSpPr>
      <p:grpSpPr>
        <a:xfrm>
          <a:off x="0" y="0"/>
          <a:ext cx="0" cy="0"/>
          <a:chOff x="0" y="0"/>
          <a:chExt cx="0" cy="0"/>
        </a:xfrm>
      </p:grpSpPr>
      <p:sp>
        <p:nvSpPr>
          <p:cNvPr id="616" name="Google Shape;616;p21"/>
          <p:cNvSpPr/>
          <p:nvPr/>
        </p:nvSpPr>
        <p:spPr>
          <a:xfrm>
            <a:off x="1350" y="0"/>
            <a:ext cx="1823700" cy="51435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7" name="Google Shape;617;p21"/>
          <p:cNvGrpSpPr/>
          <p:nvPr/>
        </p:nvGrpSpPr>
        <p:grpSpPr>
          <a:xfrm rot="-5400000">
            <a:off x="348315" y="3682261"/>
            <a:ext cx="1129770" cy="1173854"/>
            <a:chOff x="11" y="583339"/>
            <a:chExt cx="1129770" cy="1173854"/>
          </a:xfrm>
        </p:grpSpPr>
        <p:sp>
          <p:nvSpPr>
            <p:cNvPr id="618" name="Google Shape;618;p21"/>
            <p:cNvSpPr/>
            <p:nvPr/>
          </p:nvSpPr>
          <p:spPr>
            <a:xfrm>
              <a:off x="9686" y="583339"/>
              <a:ext cx="51388" cy="52830"/>
            </a:xfrm>
            <a:custGeom>
              <a:avLst/>
              <a:gdLst/>
              <a:ahLst/>
              <a:cxnLst/>
              <a:rect l="l" t="t" r="r" b="b"/>
              <a:pathLst>
                <a:path w="1604" h="1649" extrusionOk="0">
                  <a:moveTo>
                    <a:pt x="802" y="0"/>
                  </a:moveTo>
                  <a:cubicBezTo>
                    <a:pt x="364" y="15"/>
                    <a:pt x="1" y="378"/>
                    <a:pt x="16" y="832"/>
                  </a:cubicBezTo>
                  <a:cubicBezTo>
                    <a:pt x="1" y="1270"/>
                    <a:pt x="364" y="1633"/>
                    <a:pt x="802" y="1648"/>
                  </a:cubicBezTo>
                  <a:cubicBezTo>
                    <a:pt x="1256" y="1633"/>
                    <a:pt x="1604" y="1270"/>
                    <a:pt x="1589" y="832"/>
                  </a:cubicBezTo>
                  <a:cubicBezTo>
                    <a:pt x="1604" y="378"/>
                    <a:pt x="1256" y="15"/>
                    <a:pt x="8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19" name="Google Shape;619;p21"/>
            <p:cNvSpPr/>
            <p:nvPr/>
          </p:nvSpPr>
          <p:spPr>
            <a:xfrm>
              <a:off x="277103" y="584524"/>
              <a:ext cx="50908" cy="50555"/>
            </a:xfrm>
            <a:custGeom>
              <a:avLst/>
              <a:gdLst/>
              <a:ahLst/>
              <a:cxnLst/>
              <a:rect l="l" t="t" r="r" b="b"/>
              <a:pathLst>
                <a:path w="1589" h="1578" extrusionOk="0">
                  <a:moveTo>
                    <a:pt x="795" y="1"/>
                  </a:moveTo>
                  <a:cubicBezTo>
                    <a:pt x="398" y="1"/>
                    <a:pt x="1" y="265"/>
                    <a:pt x="1" y="795"/>
                  </a:cubicBezTo>
                  <a:cubicBezTo>
                    <a:pt x="1" y="1316"/>
                    <a:pt x="398" y="1577"/>
                    <a:pt x="795" y="1577"/>
                  </a:cubicBezTo>
                  <a:cubicBezTo>
                    <a:pt x="1192" y="1577"/>
                    <a:pt x="1589" y="1316"/>
                    <a:pt x="1589" y="795"/>
                  </a:cubicBezTo>
                  <a:cubicBezTo>
                    <a:pt x="1589" y="265"/>
                    <a:pt x="1192" y="1"/>
                    <a:pt x="7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20" name="Google Shape;620;p21"/>
            <p:cNvSpPr/>
            <p:nvPr/>
          </p:nvSpPr>
          <p:spPr>
            <a:xfrm>
              <a:off x="543559" y="583435"/>
              <a:ext cx="52349" cy="52734"/>
            </a:xfrm>
            <a:custGeom>
              <a:avLst/>
              <a:gdLst/>
              <a:ahLst/>
              <a:cxnLst/>
              <a:rect l="l" t="t" r="r" b="b"/>
              <a:pathLst>
                <a:path w="1634" h="1646" extrusionOk="0">
                  <a:moveTo>
                    <a:pt x="817" y="1"/>
                  </a:moveTo>
                  <a:cubicBezTo>
                    <a:pt x="409" y="1"/>
                    <a:pt x="1" y="277"/>
                    <a:pt x="31" y="829"/>
                  </a:cubicBezTo>
                  <a:cubicBezTo>
                    <a:pt x="1" y="1267"/>
                    <a:pt x="364" y="1645"/>
                    <a:pt x="817" y="1645"/>
                  </a:cubicBezTo>
                  <a:cubicBezTo>
                    <a:pt x="1271" y="1645"/>
                    <a:pt x="1619" y="1267"/>
                    <a:pt x="1604" y="829"/>
                  </a:cubicBezTo>
                  <a:cubicBezTo>
                    <a:pt x="1634" y="277"/>
                    <a:pt x="1226" y="1"/>
                    <a:pt x="8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21" name="Google Shape;621;p21"/>
            <p:cNvSpPr/>
            <p:nvPr/>
          </p:nvSpPr>
          <p:spPr>
            <a:xfrm>
              <a:off x="810752" y="583435"/>
              <a:ext cx="52093" cy="52734"/>
            </a:xfrm>
            <a:custGeom>
              <a:avLst/>
              <a:gdLst/>
              <a:ahLst/>
              <a:cxnLst/>
              <a:rect l="l" t="t" r="r" b="b"/>
              <a:pathLst>
                <a:path w="1626" h="1646" extrusionOk="0">
                  <a:moveTo>
                    <a:pt x="815" y="1"/>
                  </a:moveTo>
                  <a:cubicBezTo>
                    <a:pt x="408" y="1"/>
                    <a:pt x="0" y="277"/>
                    <a:pt x="23" y="829"/>
                  </a:cubicBezTo>
                  <a:cubicBezTo>
                    <a:pt x="8" y="1267"/>
                    <a:pt x="371" y="1645"/>
                    <a:pt x="809" y="1645"/>
                  </a:cubicBezTo>
                  <a:cubicBezTo>
                    <a:pt x="1263" y="1645"/>
                    <a:pt x="1626" y="1267"/>
                    <a:pt x="1596" y="829"/>
                  </a:cubicBezTo>
                  <a:cubicBezTo>
                    <a:pt x="1626" y="277"/>
                    <a:pt x="1221" y="1"/>
                    <a:pt x="8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22" name="Google Shape;622;p21"/>
            <p:cNvSpPr/>
            <p:nvPr/>
          </p:nvSpPr>
          <p:spPr>
            <a:xfrm>
              <a:off x="1078874" y="584524"/>
              <a:ext cx="50427" cy="50555"/>
            </a:xfrm>
            <a:custGeom>
              <a:avLst/>
              <a:gdLst/>
              <a:ahLst/>
              <a:cxnLst/>
              <a:rect l="l" t="t" r="r" b="b"/>
              <a:pathLst>
                <a:path w="1574" h="1578" extrusionOk="0">
                  <a:moveTo>
                    <a:pt x="787" y="1"/>
                  </a:moveTo>
                  <a:cubicBezTo>
                    <a:pt x="394" y="1"/>
                    <a:pt x="1" y="265"/>
                    <a:pt x="1" y="795"/>
                  </a:cubicBezTo>
                  <a:cubicBezTo>
                    <a:pt x="1" y="1316"/>
                    <a:pt x="394" y="1577"/>
                    <a:pt x="787" y="1577"/>
                  </a:cubicBezTo>
                  <a:cubicBezTo>
                    <a:pt x="1180" y="1577"/>
                    <a:pt x="1574" y="1316"/>
                    <a:pt x="1574" y="795"/>
                  </a:cubicBezTo>
                  <a:cubicBezTo>
                    <a:pt x="1574" y="265"/>
                    <a:pt x="1180" y="1"/>
                    <a:pt x="78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23" name="Google Shape;623;p21"/>
            <p:cNvSpPr/>
            <p:nvPr/>
          </p:nvSpPr>
          <p:spPr>
            <a:xfrm>
              <a:off x="1933" y="863347"/>
              <a:ext cx="59141" cy="53310"/>
            </a:xfrm>
            <a:custGeom>
              <a:avLst/>
              <a:gdLst/>
              <a:ahLst/>
              <a:cxnLst/>
              <a:rect l="l" t="t" r="r" b="b"/>
              <a:pathLst>
                <a:path w="1846" h="1664" extrusionOk="0">
                  <a:moveTo>
                    <a:pt x="1044" y="0"/>
                  </a:moveTo>
                  <a:cubicBezTo>
                    <a:pt x="1" y="61"/>
                    <a:pt x="1" y="1603"/>
                    <a:pt x="1044" y="1663"/>
                  </a:cubicBezTo>
                  <a:cubicBezTo>
                    <a:pt x="1483" y="1648"/>
                    <a:pt x="1846" y="1270"/>
                    <a:pt x="1831" y="832"/>
                  </a:cubicBezTo>
                  <a:cubicBezTo>
                    <a:pt x="1846" y="393"/>
                    <a:pt x="1498" y="15"/>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24" name="Google Shape;624;p21"/>
            <p:cNvSpPr/>
            <p:nvPr/>
          </p:nvSpPr>
          <p:spPr>
            <a:xfrm>
              <a:off x="268870" y="863827"/>
              <a:ext cx="59141" cy="50459"/>
            </a:xfrm>
            <a:custGeom>
              <a:avLst/>
              <a:gdLst/>
              <a:ahLst/>
              <a:cxnLst/>
              <a:rect l="l" t="t" r="r" b="b"/>
              <a:pathLst>
                <a:path w="1846" h="1575" extrusionOk="0">
                  <a:moveTo>
                    <a:pt x="1059" y="0"/>
                  </a:moveTo>
                  <a:cubicBezTo>
                    <a:pt x="364" y="0"/>
                    <a:pt x="1" y="817"/>
                    <a:pt x="485" y="1331"/>
                  </a:cubicBezTo>
                  <a:cubicBezTo>
                    <a:pt x="642" y="1499"/>
                    <a:pt x="842" y="1574"/>
                    <a:pt x="1040" y="1574"/>
                  </a:cubicBezTo>
                  <a:cubicBezTo>
                    <a:pt x="1432" y="1574"/>
                    <a:pt x="1816" y="1279"/>
                    <a:pt x="1846" y="817"/>
                  </a:cubicBezTo>
                  <a:cubicBezTo>
                    <a:pt x="1846" y="378"/>
                    <a:pt x="1498" y="0"/>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25" name="Google Shape;625;p21"/>
            <p:cNvSpPr/>
            <p:nvPr/>
          </p:nvSpPr>
          <p:spPr>
            <a:xfrm>
              <a:off x="536287" y="863827"/>
              <a:ext cx="59141" cy="50459"/>
            </a:xfrm>
            <a:custGeom>
              <a:avLst/>
              <a:gdLst/>
              <a:ahLst/>
              <a:cxnLst/>
              <a:rect l="l" t="t" r="r" b="b"/>
              <a:pathLst>
                <a:path w="1846" h="1575" extrusionOk="0">
                  <a:moveTo>
                    <a:pt x="1044" y="0"/>
                  </a:moveTo>
                  <a:cubicBezTo>
                    <a:pt x="349" y="0"/>
                    <a:pt x="1" y="817"/>
                    <a:pt x="470" y="1331"/>
                  </a:cubicBezTo>
                  <a:cubicBezTo>
                    <a:pt x="632" y="1499"/>
                    <a:pt x="836" y="1574"/>
                    <a:pt x="1035" y="1574"/>
                  </a:cubicBezTo>
                  <a:cubicBezTo>
                    <a:pt x="1430" y="1574"/>
                    <a:pt x="1811" y="1279"/>
                    <a:pt x="1831" y="817"/>
                  </a:cubicBezTo>
                  <a:cubicBezTo>
                    <a:pt x="1846" y="378"/>
                    <a:pt x="1483" y="0"/>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26" name="Google Shape;626;p21"/>
            <p:cNvSpPr/>
            <p:nvPr/>
          </p:nvSpPr>
          <p:spPr>
            <a:xfrm>
              <a:off x="803383" y="863827"/>
              <a:ext cx="58981" cy="50459"/>
            </a:xfrm>
            <a:custGeom>
              <a:avLst/>
              <a:gdLst/>
              <a:ahLst/>
              <a:cxnLst/>
              <a:rect l="l" t="t" r="r" b="b"/>
              <a:pathLst>
                <a:path w="1841" h="1575" extrusionOk="0">
                  <a:moveTo>
                    <a:pt x="1021" y="0"/>
                  </a:moveTo>
                  <a:cubicBezTo>
                    <a:pt x="352" y="0"/>
                    <a:pt x="0" y="821"/>
                    <a:pt x="480" y="1331"/>
                  </a:cubicBezTo>
                  <a:cubicBezTo>
                    <a:pt x="637" y="1499"/>
                    <a:pt x="837" y="1574"/>
                    <a:pt x="1035" y="1574"/>
                  </a:cubicBezTo>
                  <a:cubicBezTo>
                    <a:pt x="1425" y="1574"/>
                    <a:pt x="1805" y="1279"/>
                    <a:pt x="1826" y="817"/>
                  </a:cubicBezTo>
                  <a:cubicBezTo>
                    <a:pt x="1841" y="378"/>
                    <a:pt x="1493" y="0"/>
                    <a:pt x="1039" y="0"/>
                  </a:cubicBezTo>
                  <a:cubicBezTo>
                    <a:pt x="1033" y="0"/>
                    <a:pt x="1027" y="0"/>
                    <a:pt x="102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27" name="Google Shape;627;p21"/>
            <p:cNvSpPr/>
            <p:nvPr/>
          </p:nvSpPr>
          <p:spPr>
            <a:xfrm>
              <a:off x="1070160" y="863827"/>
              <a:ext cx="59622" cy="50459"/>
            </a:xfrm>
            <a:custGeom>
              <a:avLst/>
              <a:gdLst/>
              <a:ahLst/>
              <a:cxnLst/>
              <a:rect l="l" t="t" r="r" b="b"/>
              <a:pathLst>
                <a:path w="1861" h="1575" extrusionOk="0">
                  <a:moveTo>
                    <a:pt x="1059" y="0"/>
                  </a:moveTo>
                  <a:cubicBezTo>
                    <a:pt x="364" y="0"/>
                    <a:pt x="1" y="817"/>
                    <a:pt x="485" y="1331"/>
                  </a:cubicBezTo>
                  <a:cubicBezTo>
                    <a:pt x="647" y="1499"/>
                    <a:pt x="851" y="1574"/>
                    <a:pt x="1050" y="1574"/>
                  </a:cubicBezTo>
                  <a:cubicBezTo>
                    <a:pt x="1445" y="1574"/>
                    <a:pt x="1825" y="1279"/>
                    <a:pt x="1846" y="817"/>
                  </a:cubicBezTo>
                  <a:cubicBezTo>
                    <a:pt x="1861" y="378"/>
                    <a:pt x="1498" y="0"/>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28" name="Google Shape;628;p21"/>
            <p:cNvSpPr/>
            <p:nvPr/>
          </p:nvSpPr>
          <p:spPr>
            <a:xfrm>
              <a:off x="11" y="1143835"/>
              <a:ext cx="61063" cy="52830"/>
            </a:xfrm>
            <a:custGeom>
              <a:avLst/>
              <a:gdLst/>
              <a:ahLst/>
              <a:cxnLst/>
              <a:rect l="l" t="t" r="r" b="b"/>
              <a:pathLst>
                <a:path w="1906" h="1649" extrusionOk="0">
                  <a:moveTo>
                    <a:pt x="1104" y="0"/>
                  </a:moveTo>
                  <a:cubicBezTo>
                    <a:pt x="0" y="0"/>
                    <a:pt x="0" y="1649"/>
                    <a:pt x="1104" y="1649"/>
                  </a:cubicBezTo>
                  <a:cubicBezTo>
                    <a:pt x="1558" y="1634"/>
                    <a:pt x="1906" y="1271"/>
                    <a:pt x="1891" y="832"/>
                  </a:cubicBezTo>
                  <a:cubicBezTo>
                    <a:pt x="1906" y="378"/>
                    <a:pt x="1558" y="16"/>
                    <a:pt x="11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29" name="Google Shape;629;p21"/>
            <p:cNvSpPr/>
            <p:nvPr/>
          </p:nvSpPr>
          <p:spPr>
            <a:xfrm>
              <a:off x="268870" y="1143835"/>
              <a:ext cx="59141" cy="50459"/>
            </a:xfrm>
            <a:custGeom>
              <a:avLst/>
              <a:gdLst/>
              <a:ahLst/>
              <a:cxnLst/>
              <a:rect l="l" t="t" r="r" b="b"/>
              <a:pathLst>
                <a:path w="1846" h="1575" extrusionOk="0">
                  <a:moveTo>
                    <a:pt x="1059" y="0"/>
                  </a:moveTo>
                  <a:cubicBezTo>
                    <a:pt x="364" y="0"/>
                    <a:pt x="1" y="832"/>
                    <a:pt x="485" y="1331"/>
                  </a:cubicBezTo>
                  <a:cubicBezTo>
                    <a:pt x="648" y="1499"/>
                    <a:pt x="852" y="1575"/>
                    <a:pt x="1053" y="1575"/>
                  </a:cubicBezTo>
                  <a:cubicBezTo>
                    <a:pt x="1447" y="1575"/>
                    <a:pt x="1826" y="1283"/>
                    <a:pt x="1846" y="832"/>
                  </a:cubicBezTo>
                  <a:cubicBezTo>
                    <a:pt x="1846" y="378"/>
                    <a:pt x="1498" y="16"/>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30" name="Google Shape;630;p21"/>
            <p:cNvSpPr/>
            <p:nvPr/>
          </p:nvSpPr>
          <p:spPr>
            <a:xfrm>
              <a:off x="536287" y="1143835"/>
              <a:ext cx="59141" cy="50459"/>
            </a:xfrm>
            <a:custGeom>
              <a:avLst/>
              <a:gdLst/>
              <a:ahLst/>
              <a:cxnLst/>
              <a:rect l="l" t="t" r="r" b="b"/>
              <a:pathLst>
                <a:path w="1846" h="1575" extrusionOk="0">
                  <a:moveTo>
                    <a:pt x="1044" y="0"/>
                  </a:moveTo>
                  <a:cubicBezTo>
                    <a:pt x="349" y="0"/>
                    <a:pt x="1" y="832"/>
                    <a:pt x="470" y="1331"/>
                  </a:cubicBezTo>
                  <a:cubicBezTo>
                    <a:pt x="633" y="1499"/>
                    <a:pt x="837" y="1575"/>
                    <a:pt x="1038" y="1575"/>
                  </a:cubicBezTo>
                  <a:cubicBezTo>
                    <a:pt x="1432" y="1575"/>
                    <a:pt x="1811" y="1283"/>
                    <a:pt x="1831" y="832"/>
                  </a:cubicBezTo>
                  <a:cubicBezTo>
                    <a:pt x="1846" y="378"/>
                    <a:pt x="1483" y="16"/>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31" name="Google Shape;631;p21"/>
            <p:cNvSpPr/>
            <p:nvPr/>
          </p:nvSpPr>
          <p:spPr>
            <a:xfrm>
              <a:off x="803223" y="1143835"/>
              <a:ext cx="59141" cy="50459"/>
            </a:xfrm>
            <a:custGeom>
              <a:avLst/>
              <a:gdLst/>
              <a:ahLst/>
              <a:cxnLst/>
              <a:rect l="l" t="t" r="r" b="b"/>
              <a:pathLst>
                <a:path w="1846" h="1575" extrusionOk="0">
                  <a:moveTo>
                    <a:pt x="1044" y="0"/>
                  </a:moveTo>
                  <a:cubicBezTo>
                    <a:pt x="349" y="0"/>
                    <a:pt x="1" y="832"/>
                    <a:pt x="485" y="1331"/>
                  </a:cubicBezTo>
                  <a:cubicBezTo>
                    <a:pt x="643" y="1499"/>
                    <a:pt x="844" y="1575"/>
                    <a:pt x="1042" y="1575"/>
                  </a:cubicBezTo>
                  <a:cubicBezTo>
                    <a:pt x="1432" y="1575"/>
                    <a:pt x="1810" y="1283"/>
                    <a:pt x="1831" y="832"/>
                  </a:cubicBezTo>
                  <a:cubicBezTo>
                    <a:pt x="1846" y="378"/>
                    <a:pt x="1498" y="16"/>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32" name="Google Shape;632;p21"/>
            <p:cNvSpPr/>
            <p:nvPr/>
          </p:nvSpPr>
          <p:spPr>
            <a:xfrm>
              <a:off x="1070160" y="1143835"/>
              <a:ext cx="59622" cy="50459"/>
            </a:xfrm>
            <a:custGeom>
              <a:avLst/>
              <a:gdLst/>
              <a:ahLst/>
              <a:cxnLst/>
              <a:rect l="l" t="t" r="r" b="b"/>
              <a:pathLst>
                <a:path w="1861" h="1575" extrusionOk="0">
                  <a:moveTo>
                    <a:pt x="1059" y="0"/>
                  </a:moveTo>
                  <a:cubicBezTo>
                    <a:pt x="364" y="0"/>
                    <a:pt x="1" y="832"/>
                    <a:pt x="485" y="1331"/>
                  </a:cubicBezTo>
                  <a:cubicBezTo>
                    <a:pt x="648" y="1499"/>
                    <a:pt x="852" y="1575"/>
                    <a:pt x="1053" y="1575"/>
                  </a:cubicBezTo>
                  <a:cubicBezTo>
                    <a:pt x="1447" y="1575"/>
                    <a:pt x="1825" y="1283"/>
                    <a:pt x="1846" y="832"/>
                  </a:cubicBezTo>
                  <a:cubicBezTo>
                    <a:pt x="1861" y="378"/>
                    <a:pt x="1498" y="16"/>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33" name="Google Shape;633;p21"/>
            <p:cNvSpPr/>
            <p:nvPr/>
          </p:nvSpPr>
          <p:spPr>
            <a:xfrm>
              <a:off x="1933" y="1424323"/>
              <a:ext cx="59141" cy="52830"/>
            </a:xfrm>
            <a:custGeom>
              <a:avLst/>
              <a:gdLst/>
              <a:ahLst/>
              <a:cxnLst/>
              <a:rect l="l" t="t" r="r" b="b"/>
              <a:pathLst>
                <a:path w="1846" h="1649" extrusionOk="0">
                  <a:moveTo>
                    <a:pt x="1044" y="1"/>
                  </a:moveTo>
                  <a:cubicBezTo>
                    <a:pt x="1" y="46"/>
                    <a:pt x="1" y="1588"/>
                    <a:pt x="1044" y="1649"/>
                  </a:cubicBezTo>
                  <a:cubicBezTo>
                    <a:pt x="1498" y="1634"/>
                    <a:pt x="1846" y="1271"/>
                    <a:pt x="1831" y="817"/>
                  </a:cubicBezTo>
                  <a:cubicBezTo>
                    <a:pt x="1846" y="379"/>
                    <a:pt x="1498"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34" name="Google Shape;634;p21"/>
            <p:cNvSpPr/>
            <p:nvPr/>
          </p:nvSpPr>
          <p:spPr>
            <a:xfrm>
              <a:off x="268870" y="1424323"/>
              <a:ext cx="59141" cy="50459"/>
            </a:xfrm>
            <a:custGeom>
              <a:avLst/>
              <a:gdLst/>
              <a:ahLst/>
              <a:cxnLst/>
              <a:rect l="l" t="t" r="r" b="b"/>
              <a:pathLst>
                <a:path w="1846" h="1575" extrusionOk="0">
                  <a:moveTo>
                    <a:pt x="1059" y="1"/>
                  </a:moveTo>
                  <a:cubicBezTo>
                    <a:pt x="364" y="1"/>
                    <a:pt x="1" y="832"/>
                    <a:pt x="485" y="1331"/>
                  </a:cubicBezTo>
                  <a:cubicBezTo>
                    <a:pt x="642" y="1499"/>
                    <a:pt x="842" y="1574"/>
                    <a:pt x="1040" y="1574"/>
                  </a:cubicBezTo>
                  <a:cubicBezTo>
                    <a:pt x="1432" y="1574"/>
                    <a:pt x="1816" y="1279"/>
                    <a:pt x="1846" y="817"/>
                  </a:cubicBezTo>
                  <a:cubicBezTo>
                    <a:pt x="1846" y="379"/>
                    <a:pt x="1498" y="1"/>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35" name="Google Shape;635;p21"/>
            <p:cNvSpPr/>
            <p:nvPr/>
          </p:nvSpPr>
          <p:spPr>
            <a:xfrm>
              <a:off x="536287" y="1424323"/>
              <a:ext cx="59141" cy="50459"/>
            </a:xfrm>
            <a:custGeom>
              <a:avLst/>
              <a:gdLst/>
              <a:ahLst/>
              <a:cxnLst/>
              <a:rect l="l" t="t" r="r" b="b"/>
              <a:pathLst>
                <a:path w="1846" h="1575" extrusionOk="0">
                  <a:moveTo>
                    <a:pt x="1044" y="1"/>
                  </a:moveTo>
                  <a:cubicBezTo>
                    <a:pt x="349" y="1"/>
                    <a:pt x="1" y="832"/>
                    <a:pt x="470" y="1331"/>
                  </a:cubicBezTo>
                  <a:cubicBezTo>
                    <a:pt x="632" y="1499"/>
                    <a:pt x="836" y="1574"/>
                    <a:pt x="1035" y="1574"/>
                  </a:cubicBezTo>
                  <a:cubicBezTo>
                    <a:pt x="1430" y="1574"/>
                    <a:pt x="1811" y="1279"/>
                    <a:pt x="1831" y="817"/>
                  </a:cubicBezTo>
                  <a:cubicBezTo>
                    <a:pt x="1846" y="379"/>
                    <a:pt x="1483"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36" name="Google Shape;636;p21"/>
            <p:cNvSpPr/>
            <p:nvPr/>
          </p:nvSpPr>
          <p:spPr>
            <a:xfrm>
              <a:off x="803223" y="1424323"/>
              <a:ext cx="59141" cy="50459"/>
            </a:xfrm>
            <a:custGeom>
              <a:avLst/>
              <a:gdLst/>
              <a:ahLst/>
              <a:cxnLst/>
              <a:rect l="l" t="t" r="r" b="b"/>
              <a:pathLst>
                <a:path w="1846" h="1575" extrusionOk="0">
                  <a:moveTo>
                    <a:pt x="1044" y="1"/>
                  </a:moveTo>
                  <a:cubicBezTo>
                    <a:pt x="364" y="1"/>
                    <a:pt x="1" y="817"/>
                    <a:pt x="485" y="1331"/>
                  </a:cubicBezTo>
                  <a:cubicBezTo>
                    <a:pt x="642" y="1499"/>
                    <a:pt x="842" y="1574"/>
                    <a:pt x="1040" y="1574"/>
                  </a:cubicBezTo>
                  <a:cubicBezTo>
                    <a:pt x="1430" y="1574"/>
                    <a:pt x="1810" y="1279"/>
                    <a:pt x="1831" y="817"/>
                  </a:cubicBezTo>
                  <a:cubicBezTo>
                    <a:pt x="1846" y="379"/>
                    <a:pt x="1498"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37" name="Google Shape;637;p21"/>
            <p:cNvSpPr/>
            <p:nvPr/>
          </p:nvSpPr>
          <p:spPr>
            <a:xfrm>
              <a:off x="1070160" y="1424323"/>
              <a:ext cx="59622" cy="50459"/>
            </a:xfrm>
            <a:custGeom>
              <a:avLst/>
              <a:gdLst/>
              <a:ahLst/>
              <a:cxnLst/>
              <a:rect l="l" t="t" r="r" b="b"/>
              <a:pathLst>
                <a:path w="1861" h="1575" extrusionOk="0">
                  <a:moveTo>
                    <a:pt x="1059" y="1"/>
                  </a:moveTo>
                  <a:cubicBezTo>
                    <a:pt x="364" y="1"/>
                    <a:pt x="1" y="832"/>
                    <a:pt x="485" y="1331"/>
                  </a:cubicBezTo>
                  <a:cubicBezTo>
                    <a:pt x="647" y="1499"/>
                    <a:pt x="851" y="1574"/>
                    <a:pt x="1050" y="1574"/>
                  </a:cubicBezTo>
                  <a:cubicBezTo>
                    <a:pt x="1445" y="1574"/>
                    <a:pt x="1825" y="1279"/>
                    <a:pt x="1846" y="817"/>
                  </a:cubicBezTo>
                  <a:cubicBezTo>
                    <a:pt x="1861" y="379"/>
                    <a:pt x="1498" y="1"/>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38" name="Google Shape;638;p21"/>
            <p:cNvSpPr/>
            <p:nvPr/>
          </p:nvSpPr>
          <p:spPr>
            <a:xfrm>
              <a:off x="11" y="1704331"/>
              <a:ext cx="61063" cy="52862"/>
            </a:xfrm>
            <a:custGeom>
              <a:avLst/>
              <a:gdLst/>
              <a:ahLst/>
              <a:cxnLst/>
              <a:rect l="l" t="t" r="r" b="b"/>
              <a:pathLst>
                <a:path w="1906" h="1650" extrusionOk="0">
                  <a:moveTo>
                    <a:pt x="1104" y="1"/>
                  </a:moveTo>
                  <a:cubicBezTo>
                    <a:pt x="0" y="1"/>
                    <a:pt x="0" y="1649"/>
                    <a:pt x="1104" y="1649"/>
                  </a:cubicBezTo>
                  <a:cubicBezTo>
                    <a:pt x="1558" y="1649"/>
                    <a:pt x="1906" y="1271"/>
                    <a:pt x="1891" y="833"/>
                  </a:cubicBezTo>
                  <a:cubicBezTo>
                    <a:pt x="1906" y="379"/>
                    <a:pt x="1558" y="16"/>
                    <a:pt x="11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39" name="Google Shape;639;p21"/>
            <p:cNvSpPr/>
            <p:nvPr/>
          </p:nvSpPr>
          <p:spPr>
            <a:xfrm>
              <a:off x="268870" y="1704331"/>
              <a:ext cx="59141" cy="50811"/>
            </a:xfrm>
            <a:custGeom>
              <a:avLst/>
              <a:gdLst/>
              <a:ahLst/>
              <a:cxnLst/>
              <a:rect l="l" t="t" r="r" b="b"/>
              <a:pathLst>
                <a:path w="1846" h="1586" extrusionOk="0">
                  <a:moveTo>
                    <a:pt x="1059" y="1"/>
                  </a:moveTo>
                  <a:cubicBezTo>
                    <a:pt x="364" y="1"/>
                    <a:pt x="1" y="833"/>
                    <a:pt x="485" y="1332"/>
                  </a:cubicBezTo>
                  <a:cubicBezTo>
                    <a:pt x="650" y="1507"/>
                    <a:pt x="857" y="1585"/>
                    <a:pt x="1059" y="1585"/>
                  </a:cubicBezTo>
                  <a:cubicBezTo>
                    <a:pt x="1451" y="1585"/>
                    <a:pt x="1826" y="1291"/>
                    <a:pt x="1846" y="833"/>
                  </a:cubicBezTo>
                  <a:cubicBezTo>
                    <a:pt x="1846" y="379"/>
                    <a:pt x="1498" y="16"/>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40" name="Google Shape;640;p21"/>
            <p:cNvSpPr/>
            <p:nvPr/>
          </p:nvSpPr>
          <p:spPr>
            <a:xfrm>
              <a:off x="536287" y="1704331"/>
              <a:ext cx="59141" cy="50811"/>
            </a:xfrm>
            <a:custGeom>
              <a:avLst/>
              <a:gdLst/>
              <a:ahLst/>
              <a:cxnLst/>
              <a:rect l="l" t="t" r="r" b="b"/>
              <a:pathLst>
                <a:path w="1846" h="1586" extrusionOk="0">
                  <a:moveTo>
                    <a:pt x="1044" y="1"/>
                  </a:moveTo>
                  <a:cubicBezTo>
                    <a:pt x="349" y="1"/>
                    <a:pt x="1" y="833"/>
                    <a:pt x="470" y="1332"/>
                  </a:cubicBezTo>
                  <a:cubicBezTo>
                    <a:pt x="635" y="1507"/>
                    <a:pt x="842" y="1585"/>
                    <a:pt x="1044" y="1585"/>
                  </a:cubicBezTo>
                  <a:cubicBezTo>
                    <a:pt x="1436" y="1585"/>
                    <a:pt x="1811" y="1291"/>
                    <a:pt x="1831" y="833"/>
                  </a:cubicBezTo>
                  <a:cubicBezTo>
                    <a:pt x="1846" y="379"/>
                    <a:pt x="1483" y="16"/>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41" name="Google Shape;641;p21"/>
            <p:cNvSpPr/>
            <p:nvPr/>
          </p:nvSpPr>
          <p:spPr>
            <a:xfrm>
              <a:off x="803223" y="1704331"/>
              <a:ext cx="59141" cy="50811"/>
            </a:xfrm>
            <a:custGeom>
              <a:avLst/>
              <a:gdLst/>
              <a:ahLst/>
              <a:cxnLst/>
              <a:rect l="l" t="t" r="r" b="b"/>
              <a:pathLst>
                <a:path w="1846" h="1586" extrusionOk="0">
                  <a:moveTo>
                    <a:pt x="1044" y="1"/>
                  </a:moveTo>
                  <a:cubicBezTo>
                    <a:pt x="349" y="1"/>
                    <a:pt x="1" y="833"/>
                    <a:pt x="485" y="1332"/>
                  </a:cubicBezTo>
                  <a:cubicBezTo>
                    <a:pt x="644" y="1507"/>
                    <a:pt x="848" y="1585"/>
                    <a:pt x="1048" y="1585"/>
                  </a:cubicBezTo>
                  <a:cubicBezTo>
                    <a:pt x="1436" y="1585"/>
                    <a:pt x="1811" y="1291"/>
                    <a:pt x="1831" y="833"/>
                  </a:cubicBezTo>
                  <a:cubicBezTo>
                    <a:pt x="1846" y="379"/>
                    <a:pt x="1498" y="16"/>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42" name="Google Shape;642;p21"/>
            <p:cNvSpPr/>
            <p:nvPr/>
          </p:nvSpPr>
          <p:spPr>
            <a:xfrm>
              <a:off x="1070160" y="1704331"/>
              <a:ext cx="59622" cy="50811"/>
            </a:xfrm>
            <a:custGeom>
              <a:avLst/>
              <a:gdLst/>
              <a:ahLst/>
              <a:cxnLst/>
              <a:rect l="l" t="t" r="r" b="b"/>
              <a:pathLst>
                <a:path w="1861" h="1586" extrusionOk="0">
                  <a:moveTo>
                    <a:pt x="1059" y="1"/>
                  </a:moveTo>
                  <a:cubicBezTo>
                    <a:pt x="364" y="1"/>
                    <a:pt x="1" y="833"/>
                    <a:pt x="485" y="1332"/>
                  </a:cubicBezTo>
                  <a:cubicBezTo>
                    <a:pt x="650" y="1507"/>
                    <a:pt x="857" y="1585"/>
                    <a:pt x="1059" y="1585"/>
                  </a:cubicBezTo>
                  <a:cubicBezTo>
                    <a:pt x="1451" y="1585"/>
                    <a:pt x="1826" y="1291"/>
                    <a:pt x="1846" y="833"/>
                  </a:cubicBezTo>
                  <a:cubicBezTo>
                    <a:pt x="1861" y="379"/>
                    <a:pt x="1498" y="16"/>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grpSp>
      <p:sp>
        <p:nvSpPr>
          <p:cNvPr id="643" name="Google Shape;643;p2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only 5">
  <p:cSld name="TITLE_ONLY_1_1_1_1_1">
    <p:spTree>
      <p:nvGrpSpPr>
        <p:cNvPr id="1" name="Shape 644"/>
        <p:cNvGrpSpPr/>
        <p:nvPr/>
      </p:nvGrpSpPr>
      <p:grpSpPr>
        <a:xfrm>
          <a:off x="0" y="0"/>
          <a:ext cx="0" cy="0"/>
          <a:chOff x="0" y="0"/>
          <a:chExt cx="0" cy="0"/>
        </a:xfrm>
      </p:grpSpPr>
      <p:sp>
        <p:nvSpPr>
          <p:cNvPr id="645" name="Google Shape;645;p2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646" name="Google Shape;646;p22"/>
          <p:cNvGrpSpPr/>
          <p:nvPr/>
        </p:nvGrpSpPr>
        <p:grpSpPr>
          <a:xfrm rot="-5400000">
            <a:off x="332988" y="295378"/>
            <a:ext cx="1129770" cy="1173854"/>
            <a:chOff x="11" y="583339"/>
            <a:chExt cx="1129770" cy="1173854"/>
          </a:xfrm>
        </p:grpSpPr>
        <p:sp>
          <p:nvSpPr>
            <p:cNvPr id="647" name="Google Shape;647;p22"/>
            <p:cNvSpPr/>
            <p:nvPr/>
          </p:nvSpPr>
          <p:spPr>
            <a:xfrm>
              <a:off x="9686" y="583339"/>
              <a:ext cx="51388" cy="52830"/>
            </a:xfrm>
            <a:custGeom>
              <a:avLst/>
              <a:gdLst/>
              <a:ahLst/>
              <a:cxnLst/>
              <a:rect l="l" t="t" r="r" b="b"/>
              <a:pathLst>
                <a:path w="1604" h="1649" extrusionOk="0">
                  <a:moveTo>
                    <a:pt x="802" y="0"/>
                  </a:moveTo>
                  <a:cubicBezTo>
                    <a:pt x="364" y="15"/>
                    <a:pt x="1" y="378"/>
                    <a:pt x="16" y="832"/>
                  </a:cubicBezTo>
                  <a:cubicBezTo>
                    <a:pt x="1" y="1270"/>
                    <a:pt x="364" y="1633"/>
                    <a:pt x="802" y="1648"/>
                  </a:cubicBezTo>
                  <a:cubicBezTo>
                    <a:pt x="1256" y="1633"/>
                    <a:pt x="1604" y="1270"/>
                    <a:pt x="1589" y="832"/>
                  </a:cubicBezTo>
                  <a:cubicBezTo>
                    <a:pt x="1604" y="378"/>
                    <a:pt x="1256" y="15"/>
                    <a:pt x="8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48" name="Google Shape;648;p22"/>
            <p:cNvSpPr/>
            <p:nvPr/>
          </p:nvSpPr>
          <p:spPr>
            <a:xfrm>
              <a:off x="277103" y="584524"/>
              <a:ext cx="50908" cy="50555"/>
            </a:xfrm>
            <a:custGeom>
              <a:avLst/>
              <a:gdLst/>
              <a:ahLst/>
              <a:cxnLst/>
              <a:rect l="l" t="t" r="r" b="b"/>
              <a:pathLst>
                <a:path w="1589" h="1578" extrusionOk="0">
                  <a:moveTo>
                    <a:pt x="795" y="1"/>
                  </a:moveTo>
                  <a:cubicBezTo>
                    <a:pt x="398" y="1"/>
                    <a:pt x="1" y="265"/>
                    <a:pt x="1" y="795"/>
                  </a:cubicBezTo>
                  <a:cubicBezTo>
                    <a:pt x="1" y="1316"/>
                    <a:pt x="398" y="1577"/>
                    <a:pt x="795" y="1577"/>
                  </a:cubicBezTo>
                  <a:cubicBezTo>
                    <a:pt x="1192" y="1577"/>
                    <a:pt x="1589" y="1316"/>
                    <a:pt x="1589" y="795"/>
                  </a:cubicBezTo>
                  <a:cubicBezTo>
                    <a:pt x="1589" y="265"/>
                    <a:pt x="1192" y="1"/>
                    <a:pt x="7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49" name="Google Shape;649;p22"/>
            <p:cNvSpPr/>
            <p:nvPr/>
          </p:nvSpPr>
          <p:spPr>
            <a:xfrm>
              <a:off x="543559" y="583435"/>
              <a:ext cx="52349" cy="52734"/>
            </a:xfrm>
            <a:custGeom>
              <a:avLst/>
              <a:gdLst/>
              <a:ahLst/>
              <a:cxnLst/>
              <a:rect l="l" t="t" r="r" b="b"/>
              <a:pathLst>
                <a:path w="1634" h="1646" extrusionOk="0">
                  <a:moveTo>
                    <a:pt x="817" y="1"/>
                  </a:moveTo>
                  <a:cubicBezTo>
                    <a:pt x="409" y="1"/>
                    <a:pt x="1" y="277"/>
                    <a:pt x="31" y="829"/>
                  </a:cubicBezTo>
                  <a:cubicBezTo>
                    <a:pt x="1" y="1267"/>
                    <a:pt x="364" y="1645"/>
                    <a:pt x="817" y="1645"/>
                  </a:cubicBezTo>
                  <a:cubicBezTo>
                    <a:pt x="1271" y="1645"/>
                    <a:pt x="1619" y="1267"/>
                    <a:pt x="1604" y="829"/>
                  </a:cubicBezTo>
                  <a:cubicBezTo>
                    <a:pt x="1634" y="277"/>
                    <a:pt x="1226" y="1"/>
                    <a:pt x="8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50" name="Google Shape;650;p22"/>
            <p:cNvSpPr/>
            <p:nvPr/>
          </p:nvSpPr>
          <p:spPr>
            <a:xfrm>
              <a:off x="810752" y="583435"/>
              <a:ext cx="52093" cy="52734"/>
            </a:xfrm>
            <a:custGeom>
              <a:avLst/>
              <a:gdLst/>
              <a:ahLst/>
              <a:cxnLst/>
              <a:rect l="l" t="t" r="r" b="b"/>
              <a:pathLst>
                <a:path w="1626" h="1646" extrusionOk="0">
                  <a:moveTo>
                    <a:pt x="815" y="1"/>
                  </a:moveTo>
                  <a:cubicBezTo>
                    <a:pt x="408" y="1"/>
                    <a:pt x="0" y="277"/>
                    <a:pt x="23" y="829"/>
                  </a:cubicBezTo>
                  <a:cubicBezTo>
                    <a:pt x="8" y="1267"/>
                    <a:pt x="371" y="1645"/>
                    <a:pt x="809" y="1645"/>
                  </a:cubicBezTo>
                  <a:cubicBezTo>
                    <a:pt x="1263" y="1645"/>
                    <a:pt x="1626" y="1267"/>
                    <a:pt x="1596" y="829"/>
                  </a:cubicBezTo>
                  <a:cubicBezTo>
                    <a:pt x="1626" y="277"/>
                    <a:pt x="1221" y="1"/>
                    <a:pt x="8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51" name="Google Shape;651;p22"/>
            <p:cNvSpPr/>
            <p:nvPr/>
          </p:nvSpPr>
          <p:spPr>
            <a:xfrm>
              <a:off x="1078874" y="584524"/>
              <a:ext cx="50427" cy="50555"/>
            </a:xfrm>
            <a:custGeom>
              <a:avLst/>
              <a:gdLst/>
              <a:ahLst/>
              <a:cxnLst/>
              <a:rect l="l" t="t" r="r" b="b"/>
              <a:pathLst>
                <a:path w="1574" h="1578" extrusionOk="0">
                  <a:moveTo>
                    <a:pt x="787" y="1"/>
                  </a:moveTo>
                  <a:cubicBezTo>
                    <a:pt x="394" y="1"/>
                    <a:pt x="1" y="265"/>
                    <a:pt x="1" y="795"/>
                  </a:cubicBezTo>
                  <a:cubicBezTo>
                    <a:pt x="1" y="1316"/>
                    <a:pt x="394" y="1577"/>
                    <a:pt x="787" y="1577"/>
                  </a:cubicBezTo>
                  <a:cubicBezTo>
                    <a:pt x="1180" y="1577"/>
                    <a:pt x="1574" y="1316"/>
                    <a:pt x="1574" y="795"/>
                  </a:cubicBezTo>
                  <a:cubicBezTo>
                    <a:pt x="1574" y="265"/>
                    <a:pt x="1180" y="1"/>
                    <a:pt x="78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52" name="Google Shape;652;p22"/>
            <p:cNvSpPr/>
            <p:nvPr/>
          </p:nvSpPr>
          <p:spPr>
            <a:xfrm>
              <a:off x="1933" y="863347"/>
              <a:ext cx="59141" cy="53310"/>
            </a:xfrm>
            <a:custGeom>
              <a:avLst/>
              <a:gdLst/>
              <a:ahLst/>
              <a:cxnLst/>
              <a:rect l="l" t="t" r="r" b="b"/>
              <a:pathLst>
                <a:path w="1846" h="1664" extrusionOk="0">
                  <a:moveTo>
                    <a:pt x="1044" y="0"/>
                  </a:moveTo>
                  <a:cubicBezTo>
                    <a:pt x="1" y="61"/>
                    <a:pt x="1" y="1603"/>
                    <a:pt x="1044" y="1663"/>
                  </a:cubicBezTo>
                  <a:cubicBezTo>
                    <a:pt x="1483" y="1648"/>
                    <a:pt x="1846" y="1270"/>
                    <a:pt x="1831" y="832"/>
                  </a:cubicBezTo>
                  <a:cubicBezTo>
                    <a:pt x="1846" y="393"/>
                    <a:pt x="1498" y="15"/>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53" name="Google Shape;653;p22"/>
            <p:cNvSpPr/>
            <p:nvPr/>
          </p:nvSpPr>
          <p:spPr>
            <a:xfrm>
              <a:off x="268870" y="863827"/>
              <a:ext cx="59141" cy="50459"/>
            </a:xfrm>
            <a:custGeom>
              <a:avLst/>
              <a:gdLst/>
              <a:ahLst/>
              <a:cxnLst/>
              <a:rect l="l" t="t" r="r" b="b"/>
              <a:pathLst>
                <a:path w="1846" h="1575" extrusionOk="0">
                  <a:moveTo>
                    <a:pt x="1059" y="0"/>
                  </a:moveTo>
                  <a:cubicBezTo>
                    <a:pt x="364" y="0"/>
                    <a:pt x="1" y="817"/>
                    <a:pt x="485" y="1331"/>
                  </a:cubicBezTo>
                  <a:cubicBezTo>
                    <a:pt x="642" y="1499"/>
                    <a:pt x="842" y="1574"/>
                    <a:pt x="1040" y="1574"/>
                  </a:cubicBezTo>
                  <a:cubicBezTo>
                    <a:pt x="1432" y="1574"/>
                    <a:pt x="1816" y="1279"/>
                    <a:pt x="1846" y="817"/>
                  </a:cubicBezTo>
                  <a:cubicBezTo>
                    <a:pt x="1846" y="378"/>
                    <a:pt x="1498" y="0"/>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54" name="Google Shape;654;p22"/>
            <p:cNvSpPr/>
            <p:nvPr/>
          </p:nvSpPr>
          <p:spPr>
            <a:xfrm>
              <a:off x="536287" y="863827"/>
              <a:ext cx="59141" cy="50459"/>
            </a:xfrm>
            <a:custGeom>
              <a:avLst/>
              <a:gdLst/>
              <a:ahLst/>
              <a:cxnLst/>
              <a:rect l="l" t="t" r="r" b="b"/>
              <a:pathLst>
                <a:path w="1846" h="1575" extrusionOk="0">
                  <a:moveTo>
                    <a:pt x="1044" y="0"/>
                  </a:moveTo>
                  <a:cubicBezTo>
                    <a:pt x="349" y="0"/>
                    <a:pt x="1" y="817"/>
                    <a:pt x="470" y="1331"/>
                  </a:cubicBezTo>
                  <a:cubicBezTo>
                    <a:pt x="632" y="1499"/>
                    <a:pt x="836" y="1574"/>
                    <a:pt x="1035" y="1574"/>
                  </a:cubicBezTo>
                  <a:cubicBezTo>
                    <a:pt x="1430" y="1574"/>
                    <a:pt x="1811" y="1279"/>
                    <a:pt x="1831" y="817"/>
                  </a:cubicBezTo>
                  <a:cubicBezTo>
                    <a:pt x="1846" y="378"/>
                    <a:pt x="1483" y="0"/>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55" name="Google Shape;655;p22"/>
            <p:cNvSpPr/>
            <p:nvPr/>
          </p:nvSpPr>
          <p:spPr>
            <a:xfrm>
              <a:off x="803383" y="863827"/>
              <a:ext cx="58981" cy="50459"/>
            </a:xfrm>
            <a:custGeom>
              <a:avLst/>
              <a:gdLst/>
              <a:ahLst/>
              <a:cxnLst/>
              <a:rect l="l" t="t" r="r" b="b"/>
              <a:pathLst>
                <a:path w="1841" h="1575" extrusionOk="0">
                  <a:moveTo>
                    <a:pt x="1021" y="0"/>
                  </a:moveTo>
                  <a:cubicBezTo>
                    <a:pt x="352" y="0"/>
                    <a:pt x="0" y="821"/>
                    <a:pt x="480" y="1331"/>
                  </a:cubicBezTo>
                  <a:cubicBezTo>
                    <a:pt x="637" y="1499"/>
                    <a:pt x="837" y="1574"/>
                    <a:pt x="1035" y="1574"/>
                  </a:cubicBezTo>
                  <a:cubicBezTo>
                    <a:pt x="1425" y="1574"/>
                    <a:pt x="1805" y="1279"/>
                    <a:pt x="1826" y="817"/>
                  </a:cubicBezTo>
                  <a:cubicBezTo>
                    <a:pt x="1841" y="378"/>
                    <a:pt x="1493" y="0"/>
                    <a:pt x="1039" y="0"/>
                  </a:cubicBezTo>
                  <a:cubicBezTo>
                    <a:pt x="1033" y="0"/>
                    <a:pt x="1027" y="0"/>
                    <a:pt x="102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56" name="Google Shape;656;p22"/>
            <p:cNvSpPr/>
            <p:nvPr/>
          </p:nvSpPr>
          <p:spPr>
            <a:xfrm>
              <a:off x="1070160" y="863827"/>
              <a:ext cx="59622" cy="50459"/>
            </a:xfrm>
            <a:custGeom>
              <a:avLst/>
              <a:gdLst/>
              <a:ahLst/>
              <a:cxnLst/>
              <a:rect l="l" t="t" r="r" b="b"/>
              <a:pathLst>
                <a:path w="1861" h="1575" extrusionOk="0">
                  <a:moveTo>
                    <a:pt x="1059" y="0"/>
                  </a:moveTo>
                  <a:cubicBezTo>
                    <a:pt x="364" y="0"/>
                    <a:pt x="1" y="817"/>
                    <a:pt x="485" y="1331"/>
                  </a:cubicBezTo>
                  <a:cubicBezTo>
                    <a:pt x="647" y="1499"/>
                    <a:pt x="851" y="1574"/>
                    <a:pt x="1050" y="1574"/>
                  </a:cubicBezTo>
                  <a:cubicBezTo>
                    <a:pt x="1445" y="1574"/>
                    <a:pt x="1825" y="1279"/>
                    <a:pt x="1846" y="817"/>
                  </a:cubicBezTo>
                  <a:cubicBezTo>
                    <a:pt x="1861" y="378"/>
                    <a:pt x="1498" y="0"/>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57" name="Google Shape;657;p22"/>
            <p:cNvSpPr/>
            <p:nvPr/>
          </p:nvSpPr>
          <p:spPr>
            <a:xfrm>
              <a:off x="11" y="1143835"/>
              <a:ext cx="61063" cy="52830"/>
            </a:xfrm>
            <a:custGeom>
              <a:avLst/>
              <a:gdLst/>
              <a:ahLst/>
              <a:cxnLst/>
              <a:rect l="l" t="t" r="r" b="b"/>
              <a:pathLst>
                <a:path w="1906" h="1649" extrusionOk="0">
                  <a:moveTo>
                    <a:pt x="1104" y="0"/>
                  </a:moveTo>
                  <a:cubicBezTo>
                    <a:pt x="0" y="0"/>
                    <a:pt x="0" y="1649"/>
                    <a:pt x="1104" y="1649"/>
                  </a:cubicBezTo>
                  <a:cubicBezTo>
                    <a:pt x="1558" y="1634"/>
                    <a:pt x="1906" y="1271"/>
                    <a:pt x="1891" y="832"/>
                  </a:cubicBezTo>
                  <a:cubicBezTo>
                    <a:pt x="1906" y="378"/>
                    <a:pt x="1558" y="16"/>
                    <a:pt x="11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58" name="Google Shape;658;p22"/>
            <p:cNvSpPr/>
            <p:nvPr/>
          </p:nvSpPr>
          <p:spPr>
            <a:xfrm>
              <a:off x="268870" y="1143835"/>
              <a:ext cx="59141" cy="50459"/>
            </a:xfrm>
            <a:custGeom>
              <a:avLst/>
              <a:gdLst/>
              <a:ahLst/>
              <a:cxnLst/>
              <a:rect l="l" t="t" r="r" b="b"/>
              <a:pathLst>
                <a:path w="1846" h="1575" extrusionOk="0">
                  <a:moveTo>
                    <a:pt x="1059" y="0"/>
                  </a:moveTo>
                  <a:cubicBezTo>
                    <a:pt x="364" y="0"/>
                    <a:pt x="1" y="832"/>
                    <a:pt x="485" y="1331"/>
                  </a:cubicBezTo>
                  <a:cubicBezTo>
                    <a:pt x="648" y="1499"/>
                    <a:pt x="852" y="1575"/>
                    <a:pt x="1053" y="1575"/>
                  </a:cubicBezTo>
                  <a:cubicBezTo>
                    <a:pt x="1447" y="1575"/>
                    <a:pt x="1826" y="1283"/>
                    <a:pt x="1846" y="832"/>
                  </a:cubicBezTo>
                  <a:cubicBezTo>
                    <a:pt x="1846" y="378"/>
                    <a:pt x="1498" y="16"/>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59" name="Google Shape;659;p22"/>
            <p:cNvSpPr/>
            <p:nvPr/>
          </p:nvSpPr>
          <p:spPr>
            <a:xfrm>
              <a:off x="536287" y="1143835"/>
              <a:ext cx="59141" cy="50459"/>
            </a:xfrm>
            <a:custGeom>
              <a:avLst/>
              <a:gdLst/>
              <a:ahLst/>
              <a:cxnLst/>
              <a:rect l="l" t="t" r="r" b="b"/>
              <a:pathLst>
                <a:path w="1846" h="1575" extrusionOk="0">
                  <a:moveTo>
                    <a:pt x="1044" y="0"/>
                  </a:moveTo>
                  <a:cubicBezTo>
                    <a:pt x="349" y="0"/>
                    <a:pt x="1" y="832"/>
                    <a:pt x="470" y="1331"/>
                  </a:cubicBezTo>
                  <a:cubicBezTo>
                    <a:pt x="633" y="1499"/>
                    <a:pt x="837" y="1575"/>
                    <a:pt x="1038" y="1575"/>
                  </a:cubicBezTo>
                  <a:cubicBezTo>
                    <a:pt x="1432" y="1575"/>
                    <a:pt x="1811" y="1283"/>
                    <a:pt x="1831" y="832"/>
                  </a:cubicBezTo>
                  <a:cubicBezTo>
                    <a:pt x="1846" y="378"/>
                    <a:pt x="1483" y="16"/>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60" name="Google Shape;660;p22"/>
            <p:cNvSpPr/>
            <p:nvPr/>
          </p:nvSpPr>
          <p:spPr>
            <a:xfrm>
              <a:off x="803223" y="1143835"/>
              <a:ext cx="59141" cy="50459"/>
            </a:xfrm>
            <a:custGeom>
              <a:avLst/>
              <a:gdLst/>
              <a:ahLst/>
              <a:cxnLst/>
              <a:rect l="l" t="t" r="r" b="b"/>
              <a:pathLst>
                <a:path w="1846" h="1575" extrusionOk="0">
                  <a:moveTo>
                    <a:pt x="1044" y="0"/>
                  </a:moveTo>
                  <a:cubicBezTo>
                    <a:pt x="349" y="0"/>
                    <a:pt x="1" y="832"/>
                    <a:pt x="485" y="1331"/>
                  </a:cubicBezTo>
                  <a:cubicBezTo>
                    <a:pt x="643" y="1499"/>
                    <a:pt x="844" y="1575"/>
                    <a:pt x="1042" y="1575"/>
                  </a:cubicBezTo>
                  <a:cubicBezTo>
                    <a:pt x="1432" y="1575"/>
                    <a:pt x="1810" y="1283"/>
                    <a:pt x="1831" y="832"/>
                  </a:cubicBezTo>
                  <a:cubicBezTo>
                    <a:pt x="1846" y="378"/>
                    <a:pt x="1498" y="16"/>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61" name="Google Shape;661;p22"/>
            <p:cNvSpPr/>
            <p:nvPr/>
          </p:nvSpPr>
          <p:spPr>
            <a:xfrm>
              <a:off x="1070160" y="1143835"/>
              <a:ext cx="59622" cy="50459"/>
            </a:xfrm>
            <a:custGeom>
              <a:avLst/>
              <a:gdLst/>
              <a:ahLst/>
              <a:cxnLst/>
              <a:rect l="l" t="t" r="r" b="b"/>
              <a:pathLst>
                <a:path w="1861" h="1575" extrusionOk="0">
                  <a:moveTo>
                    <a:pt x="1059" y="0"/>
                  </a:moveTo>
                  <a:cubicBezTo>
                    <a:pt x="364" y="0"/>
                    <a:pt x="1" y="832"/>
                    <a:pt x="485" y="1331"/>
                  </a:cubicBezTo>
                  <a:cubicBezTo>
                    <a:pt x="648" y="1499"/>
                    <a:pt x="852" y="1575"/>
                    <a:pt x="1053" y="1575"/>
                  </a:cubicBezTo>
                  <a:cubicBezTo>
                    <a:pt x="1447" y="1575"/>
                    <a:pt x="1825" y="1283"/>
                    <a:pt x="1846" y="832"/>
                  </a:cubicBezTo>
                  <a:cubicBezTo>
                    <a:pt x="1861" y="378"/>
                    <a:pt x="1498" y="16"/>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62" name="Google Shape;662;p22"/>
            <p:cNvSpPr/>
            <p:nvPr/>
          </p:nvSpPr>
          <p:spPr>
            <a:xfrm>
              <a:off x="1933" y="1424323"/>
              <a:ext cx="59141" cy="52830"/>
            </a:xfrm>
            <a:custGeom>
              <a:avLst/>
              <a:gdLst/>
              <a:ahLst/>
              <a:cxnLst/>
              <a:rect l="l" t="t" r="r" b="b"/>
              <a:pathLst>
                <a:path w="1846" h="1649" extrusionOk="0">
                  <a:moveTo>
                    <a:pt x="1044" y="1"/>
                  </a:moveTo>
                  <a:cubicBezTo>
                    <a:pt x="1" y="46"/>
                    <a:pt x="1" y="1588"/>
                    <a:pt x="1044" y="1649"/>
                  </a:cubicBezTo>
                  <a:cubicBezTo>
                    <a:pt x="1498" y="1634"/>
                    <a:pt x="1846" y="1271"/>
                    <a:pt x="1831" y="817"/>
                  </a:cubicBezTo>
                  <a:cubicBezTo>
                    <a:pt x="1846" y="379"/>
                    <a:pt x="1498"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63" name="Google Shape;663;p22"/>
            <p:cNvSpPr/>
            <p:nvPr/>
          </p:nvSpPr>
          <p:spPr>
            <a:xfrm>
              <a:off x="268870" y="1424323"/>
              <a:ext cx="59141" cy="50459"/>
            </a:xfrm>
            <a:custGeom>
              <a:avLst/>
              <a:gdLst/>
              <a:ahLst/>
              <a:cxnLst/>
              <a:rect l="l" t="t" r="r" b="b"/>
              <a:pathLst>
                <a:path w="1846" h="1575" extrusionOk="0">
                  <a:moveTo>
                    <a:pt x="1059" y="1"/>
                  </a:moveTo>
                  <a:cubicBezTo>
                    <a:pt x="364" y="1"/>
                    <a:pt x="1" y="832"/>
                    <a:pt x="485" y="1331"/>
                  </a:cubicBezTo>
                  <a:cubicBezTo>
                    <a:pt x="642" y="1499"/>
                    <a:pt x="842" y="1574"/>
                    <a:pt x="1040" y="1574"/>
                  </a:cubicBezTo>
                  <a:cubicBezTo>
                    <a:pt x="1432" y="1574"/>
                    <a:pt x="1816" y="1279"/>
                    <a:pt x="1846" y="817"/>
                  </a:cubicBezTo>
                  <a:cubicBezTo>
                    <a:pt x="1846" y="379"/>
                    <a:pt x="1498" y="1"/>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64" name="Google Shape;664;p22"/>
            <p:cNvSpPr/>
            <p:nvPr/>
          </p:nvSpPr>
          <p:spPr>
            <a:xfrm>
              <a:off x="536287" y="1424323"/>
              <a:ext cx="59141" cy="50459"/>
            </a:xfrm>
            <a:custGeom>
              <a:avLst/>
              <a:gdLst/>
              <a:ahLst/>
              <a:cxnLst/>
              <a:rect l="l" t="t" r="r" b="b"/>
              <a:pathLst>
                <a:path w="1846" h="1575" extrusionOk="0">
                  <a:moveTo>
                    <a:pt x="1044" y="1"/>
                  </a:moveTo>
                  <a:cubicBezTo>
                    <a:pt x="349" y="1"/>
                    <a:pt x="1" y="832"/>
                    <a:pt x="470" y="1331"/>
                  </a:cubicBezTo>
                  <a:cubicBezTo>
                    <a:pt x="632" y="1499"/>
                    <a:pt x="836" y="1574"/>
                    <a:pt x="1035" y="1574"/>
                  </a:cubicBezTo>
                  <a:cubicBezTo>
                    <a:pt x="1430" y="1574"/>
                    <a:pt x="1811" y="1279"/>
                    <a:pt x="1831" y="817"/>
                  </a:cubicBezTo>
                  <a:cubicBezTo>
                    <a:pt x="1846" y="379"/>
                    <a:pt x="1483"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65" name="Google Shape;665;p22"/>
            <p:cNvSpPr/>
            <p:nvPr/>
          </p:nvSpPr>
          <p:spPr>
            <a:xfrm>
              <a:off x="803223" y="1424323"/>
              <a:ext cx="59141" cy="50459"/>
            </a:xfrm>
            <a:custGeom>
              <a:avLst/>
              <a:gdLst/>
              <a:ahLst/>
              <a:cxnLst/>
              <a:rect l="l" t="t" r="r" b="b"/>
              <a:pathLst>
                <a:path w="1846" h="1575" extrusionOk="0">
                  <a:moveTo>
                    <a:pt x="1044" y="1"/>
                  </a:moveTo>
                  <a:cubicBezTo>
                    <a:pt x="364" y="1"/>
                    <a:pt x="1" y="817"/>
                    <a:pt x="485" y="1331"/>
                  </a:cubicBezTo>
                  <a:cubicBezTo>
                    <a:pt x="642" y="1499"/>
                    <a:pt x="842" y="1574"/>
                    <a:pt x="1040" y="1574"/>
                  </a:cubicBezTo>
                  <a:cubicBezTo>
                    <a:pt x="1430" y="1574"/>
                    <a:pt x="1810" y="1279"/>
                    <a:pt x="1831" y="817"/>
                  </a:cubicBezTo>
                  <a:cubicBezTo>
                    <a:pt x="1846" y="379"/>
                    <a:pt x="1498"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66" name="Google Shape;666;p22"/>
            <p:cNvSpPr/>
            <p:nvPr/>
          </p:nvSpPr>
          <p:spPr>
            <a:xfrm>
              <a:off x="1070160" y="1424323"/>
              <a:ext cx="59622" cy="50459"/>
            </a:xfrm>
            <a:custGeom>
              <a:avLst/>
              <a:gdLst/>
              <a:ahLst/>
              <a:cxnLst/>
              <a:rect l="l" t="t" r="r" b="b"/>
              <a:pathLst>
                <a:path w="1861" h="1575" extrusionOk="0">
                  <a:moveTo>
                    <a:pt x="1059" y="1"/>
                  </a:moveTo>
                  <a:cubicBezTo>
                    <a:pt x="364" y="1"/>
                    <a:pt x="1" y="832"/>
                    <a:pt x="485" y="1331"/>
                  </a:cubicBezTo>
                  <a:cubicBezTo>
                    <a:pt x="647" y="1499"/>
                    <a:pt x="851" y="1574"/>
                    <a:pt x="1050" y="1574"/>
                  </a:cubicBezTo>
                  <a:cubicBezTo>
                    <a:pt x="1445" y="1574"/>
                    <a:pt x="1825" y="1279"/>
                    <a:pt x="1846" y="817"/>
                  </a:cubicBezTo>
                  <a:cubicBezTo>
                    <a:pt x="1861" y="379"/>
                    <a:pt x="1498" y="1"/>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67" name="Google Shape;667;p22"/>
            <p:cNvSpPr/>
            <p:nvPr/>
          </p:nvSpPr>
          <p:spPr>
            <a:xfrm>
              <a:off x="11" y="1704331"/>
              <a:ext cx="61063" cy="52862"/>
            </a:xfrm>
            <a:custGeom>
              <a:avLst/>
              <a:gdLst/>
              <a:ahLst/>
              <a:cxnLst/>
              <a:rect l="l" t="t" r="r" b="b"/>
              <a:pathLst>
                <a:path w="1906" h="1650" extrusionOk="0">
                  <a:moveTo>
                    <a:pt x="1104" y="1"/>
                  </a:moveTo>
                  <a:cubicBezTo>
                    <a:pt x="0" y="1"/>
                    <a:pt x="0" y="1649"/>
                    <a:pt x="1104" y="1649"/>
                  </a:cubicBezTo>
                  <a:cubicBezTo>
                    <a:pt x="1558" y="1649"/>
                    <a:pt x="1906" y="1271"/>
                    <a:pt x="1891" y="833"/>
                  </a:cubicBezTo>
                  <a:cubicBezTo>
                    <a:pt x="1906" y="379"/>
                    <a:pt x="1558" y="16"/>
                    <a:pt x="11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68" name="Google Shape;668;p22"/>
            <p:cNvSpPr/>
            <p:nvPr/>
          </p:nvSpPr>
          <p:spPr>
            <a:xfrm>
              <a:off x="268870" y="1704331"/>
              <a:ext cx="59141" cy="50811"/>
            </a:xfrm>
            <a:custGeom>
              <a:avLst/>
              <a:gdLst/>
              <a:ahLst/>
              <a:cxnLst/>
              <a:rect l="l" t="t" r="r" b="b"/>
              <a:pathLst>
                <a:path w="1846" h="1586" extrusionOk="0">
                  <a:moveTo>
                    <a:pt x="1059" y="1"/>
                  </a:moveTo>
                  <a:cubicBezTo>
                    <a:pt x="364" y="1"/>
                    <a:pt x="1" y="833"/>
                    <a:pt x="485" y="1332"/>
                  </a:cubicBezTo>
                  <a:cubicBezTo>
                    <a:pt x="650" y="1507"/>
                    <a:pt x="857" y="1585"/>
                    <a:pt x="1059" y="1585"/>
                  </a:cubicBezTo>
                  <a:cubicBezTo>
                    <a:pt x="1451" y="1585"/>
                    <a:pt x="1826" y="1291"/>
                    <a:pt x="1846" y="833"/>
                  </a:cubicBezTo>
                  <a:cubicBezTo>
                    <a:pt x="1846" y="379"/>
                    <a:pt x="1498" y="16"/>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69" name="Google Shape;669;p22"/>
            <p:cNvSpPr/>
            <p:nvPr/>
          </p:nvSpPr>
          <p:spPr>
            <a:xfrm>
              <a:off x="536287" y="1704331"/>
              <a:ext cx="59141" cy="50811"/>
            </a:xfrm>
            <a:custGeom>
              <a:avLst/>
              <a:gdLst/>
              <a:ahLst/>
              <a:cxnLst/>
              <a:rect l="l" t="t" r="r" b="b"/>
              <a:pathLst>
                <a:path w="1846" h="1586" extrusionOk="0">
                  <a:moveTo>
                    <a:pt x="1044" y="1"/>
                  </a:moveTo>
                  <a:cubicBezTo>
                    <a:pt x="349" y="1"/>
                    <a:pt x="1" y="833"/>
                    <a:pt x="470" y="1332"/>
                  </a:cubicBezTo>
                  <a:cubicBezTo>
                    <a:pt x="635" y="1507"/>
                    <a:pt x="842" y="1585"/>
                    <a:pt x="1044" y="1585"/>
                  </a:cubicBezTo>
                  <a:cubicBezTo>
                    <a:pt x="1436" y="1585"/>
                    <a:pt x="1811" y="1291"/>
                    <a:pt x="1831" y="833"/>
                  </a:cubicBezTo>
                  <a:cubicBezTo>
                    <a:pt x="1846" y="379"/>
                    <a:pt x="1483" y="16"/>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70" name="Google Shape;670;p22"/>
            <p:cNvSpPr/>
            <p:nvPr/>
          </p:nvSpPr>
          <p:spPr>
            <a:xfrm>
              <a:off x="803223" y="1704331"/>
              <a:ext cx="59141" cy="50811"/>
            </a:xfrm>
            <a:custGeom>
              <a:avLst/>
              <a:gdLst/>
              <a:ahLst/>
              <a:cxnLst/>
              <a:rect l="l" t="t" r="r" b="b"/>
              <a:pathLst>
                <a:path w="1846" h="1586" extrusionOk="0">
                  <a:moveTo>
                    <a:pt x="1044" y="1"/>
                  </a:moveTo>
                  <a:cubicBezTo>
                    <a:pt x="349" y="1"/>
                    <a:pt x="1" y="833"/>
                    <a:pt x="485" y="1332"/>
                  </a:cubicBezTo>
                  <a:cubicBezTo>
                    <a:pt x="644" y="1507"/>
                    <a:pt x="848" y="1585"/>
                    <a:pt x="1048" y="1585"/>
                  </a:cubicBezTo>
                  <a:cubicBezTo>
                    <a:pt x="1436" y="1585"/>
                    <a:pt x="1811" y="1291"/>
                    <a:pt x="1831" y="833"/>
                  </a:cubicBezTo>
                  <a:cubicBezTo>
                    <a:pt x="1846" y="379"/>
                    <a:pt x="1498" y="16"/>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71" name="Google Shape;671;p22"/>
            <p:cNvSpPr/>
            <p:nvPr/>
          </p:nvSpPr>
          <p:spPr>
            <a:xfrm>
              <a:off x="1070160" y="1704331"/>
              <a:ext cx="59622" cy="50811"/>
            </a:xfrm>
            <a:custGeom>
              <a:avLst/>
              <a:gdLst/>
              <a:ahLst/>
              <a:cxnLst/>
              <a:rect l="l" t="t" r="r" b="b"/>
              <a:pathLst>
                <a:path w="1861" h="1586" extrusionOk="0">
                  <a:moveTo>
                    <a:pt x="1059" y="1"/>
                  </a:moveTo>
                  <a:cubicBezTo>
                    <a:pt x="364" y="1"/>
                    <a:pt x="1" y="833"/>
                    <a:pt x="485" y="1332"/>
                  </a:cubicBezTo>
                  <a:cubicBezTo>
                    <a:pt x="650" y="1507"/>
                    <a:pt x="857" y="1585"/>
                    <a:pt x="1059" y="1585"/>
                  </a:cubicBezTo>
                  <a:cubicBezTo>
                    <a:pt x="1451" y="1585"/>
                    <a:pt x="1826" y="1291"/>
                    <a:pt x="1846" y="833"/>
                  </a:cubicBezTo>
                  <a:cubicBezTo>
                    <a:pt x="1861" y="379"/>
                    <a:pt x="1498" y="16"/>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672"/>
        <p:cNvGrpSpPr/>
        <p:nvPr/>
      </p:nvGrpSpPr>
      <p:grpSpPr>
        <a:xfrm>
          <a:off x="0" y="0"/>
          <a:ext cx="0" cy="0"/>
          <a:chOff x="0" y="0"/>
          <a:chExt cx="0" cy="0"/>
        </a:xfrm>
      </p:grpSpPr>
      <p:sp>
        <p:nvSpPr>
          <p:cNvPr id="673" name="Google Shape;673;p23"/>
          <p:cNvSpPr txBox="1">
            <a:spLocks noGrp="1"/>
          </p:cNvSpPr>
          <p:nvPr>
            <p:ph type="title"/>
          </p:nvPr>
        </p:nvSpPr>
        <p:spPr>
          <a:xfrm>
            <a:off x="2391900" y="3044542"/>
            <a:ext cx="4360200" cy="531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674" name="Google Shape;674;p23"/>
          <p:cNvSpPr txBox="1">
            <a:spLocks noGrp="1"/>
          </p:cNvSpPr>
          <p:nvPr>
            <p:ph type="subTitle" idx="1"/>
          </p:nvPr>
        </p:nvSpPr>
        <p:spPr>
          <a:xfrm>
            <a:off x="1996200" y="1567050"/>
            <a:ext cx="5151600" cy="1477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sz="2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675" name="Google Shape;675;p23"/>
          <p:cNvSpPr/>
          <p:nvPr/>
        </p:nvSpPr>
        <p:spPr>
          <a:xfrm>
            <a:off x="1350" y="0"/>
            <a:ext cx="1823700" cy="51435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6" name="Google Shape;676;p23"/>
          <p:cNvGrpSpPr/>
          <p:nvPr/>
        </p:nvGrpSpPr>
        <p:grpSpPr>
          <a:xfrm rot="-5400000">
            <a:off x="348315" y="3682261"/>
            <a:ext cx="1129770" cy="1173854"/>
            <a:chOff x="11" y="583339"/>
            <a:chExt cx="1129770" cy="1173854"/>
          </a:xfrm>
        </p:grpSpPr>
        <p:sp>
          <p:nvSpPr>
            <p:cNvPr id="677" name="Google Shape;677;p23"/>
            <p:cNvSpPr/>
            <p:nvPr/>
          </p:nvSpPr>
          <p:spPr>
            <a:xfrm>
              <a:off x="9686" y="583339"/>
              <a:ext cx="51388" cy="52830"/>
            </a:xfrm>
            <a:custGeom>
              <a:avLst/>
              <a:gdLst/>
              <a:ahLst/>
              <a:cxnLst/>
              <a:rect l="l" t="t" r="r" b="b"/>
              <a:pathLst>
                <a:path w="1604" h="1649" extrusionOk="0">
                  <a:moveTo>
                    <a:pt x="802" y="0"/>
                  </a:moveTo>
                  <a:cubicBezTo>
                    <a:pt x="364" y="15"/>
                    <a:pt x="1" y="378"/>
                    <a:pt x="16" y="832"/>
                  </a:cubicBezTo>
                  <a:cubicBezTo>
                    <a:pt x="1" y="1270"/>
                    <a:pt x="364" y="1633"/>
                    <a:pt x="802" y="1648"/>
                  </a:cubicBezTo>
                  <a:cubicBezTo>
                    <a:pt x="1256" y="1633"/>
                    <a:pt x="1604" y="1270"/>
                    <a:pt x="1589" y="832"/>
                  </a:cubicBezTo>
                  <a:cubicBezTo>
                    <a:pt x="1604" y="378"/>
                    <a:pt x="1256" y="15"/>
                    <a:pt x="8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78" name="Google Shape;678;p23"/>
            <p:cNvSpPr/>
            <p:nvPr/>
          </p:nvSpPr>
          <p:spPr>
            <a:xfrm>
              <a:off x="277103" y="584524"/>
              <a:ext cx="50908" cy="50555"/>
            </a:xfrm>
            <a:custGeom>
              <a:avLst/>
              <a:gdLst/>
              <a:ahLst/>
              <a:cxnLst/>
              <a:rect l="l" t="t" r="r" b="b"/>
              <a:pathLst>
                <a:path w="1589" h="1578" extrusionOk="0">
                  <a:moveTo>
                    <a:pt x="795" y="1"/>
                  </a:moveTo>
                  <a:cubicBezTo>
                    <a:pt x="398" y="1"/>
                    <a:pt x="1" y="265"/>
                    <a:pt x="1" y="795"/>
                  </a:cubicBezTo>
                  <a:cubicBezTo>
                    <a:pt x="1" y="1316"/>
                    <a:pt x="398" y="1577"/>
                    <a:pt x="795" y="1577"/>
                  </a:cubicBezTo>
                  <a:cubicBezTo>
                    <a:pt x="1192" y="1577"/>
                    <a:pt x="1589" y="1316"/>
                    <a:pt x="1589" y="795"/>
                  </a:cubicBezTo>
                  <a:cubicBezTo>
                    <a:pt x="1589" y="265"/>
                    <a:pt x="1192" y="1"/>
                    <a:pt x="7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79" name="Google Shape;679;p23"/>
            <p:cNvSpPr/>
            <p:nvPr/>
          </p:nvSpPr>
          <p:spPr>
            <a:xfrm>
              <a:off x="543559" y="583435"/>
              <a:ext cx="52349" cy="52734"/>
            </a:xfrm>
            <a:custGeom>
              <a:avLst/>
              <a:gdLst/>
              <a:ahLst/>
              <a:cxnLst/>
              <a:rect l="l" t="t" r="r" b="b"/>
              <a:pathLst>
                <a:path w="1634" h="1646" extrusionOk="0">
                  <a:moveTo>
                    <a:pt x="817" y="1"/>
                  </a:moveTo>
                  <a:cubicBezTo>
                    <a:pt x="409" y="1"/>
                    <a:pt x="1" y="277"/>
                    <a:pt x="31" y="829"/>
                  </a:cubicBezTo>
                  <a:cubicBezTo>
                    <a:pt x="1" y="1267"/>
                    <a:pt x="364" y="1645"/>
                    <a:pt x="817" y="1645"/>
                  </a:cubicBezTo>
                  <a:cubicBezTo>
                    <a:pt x="1271" y="1645"/>
                    <a:pt x="1619" y="1267"/>
                    <a:pt x="1604" y="829"/>
                  </a:cubicBezTo>
                  <a:cubicBezTo>
                    <a:pt x="1634" y="277"/>
                    <a:pt x="1226" y="1"/>
                    <a:pt x="8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80" name="Google Shape;680;p23"/>
            <p:cNvSpPr/>
            <p:nvPr/>
          </p:nvSpPr>
          <p:spPr>
            <a:xfrm>
              <a:off x="810752" y="583435"/>
              <a:ext cx="52093" cy="52734"/>
            </a:xfrm>
            <a:custGeom>
              <a:avLst/>
              <a:gdLst/>
              <a:ahLst/>
              <a:cxnLst/>
              <a:rect l="l" t="t" r="r" b="b"/>
              <a:pathLst>
                <a:path w="1626" h="1646" extrusionOk="0">
                  <a:moveTo>
                    <a:pt x="815" y="1"/>
                  </a:moveTo>
                  <a:cubicBezTo>
                    <a:pt x="408" y="1"/>
                    <a:pt x="0" y="277"/>
                    <a:pt x="23" y="829"/>
                  </a:cubicBezTo>
                  <a:cubicBezTo>
                    <a:pt x="8" y="1267"/>
                    <a:pt x="371" y="1645"/>
                    <a:pt x="809" y="1645"/>
                  </a:cubicBezTo>
                  <a:cubicBezTo>
                    <a:pt x="1263" y="1645"/>
                    <a:pt x="1626" y="1267"/>
                    <a:pt x="1596" y="829"/>
                  </a:cubicBezTo>
                  <a:cubicBezTo>
                    <a:pt x="1626" y="277"/>
                    <a:pt x="1221" y="1"/>
                    <a:pt x="8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81" name="Google Shape;681;p23"/>
            <p:cNvSpPr/>
            <p:nvPr/>
          </p:nvSpPr>
          <p:spPr>
            <a:xfrm>
              <a:off x="1078874" y="584524"/>
              <a:ext cx="50427" cy="50555"/>
            </a:xfrm>
            <a:custGeom>
              <a:avLst/>
              <a:gdLst/>
              <a:ahLst/>
              <a:cxnLst/>
              <a:rect l="l" t="t" r="r" b="b"/>
              <a:pathLst>
                <a:path w="1574" h="1578" extrusionOk="0">
                  <a:moveTo>
                    <a:pt x="787" y="1"/>
                  </a:moveTo>
                  <a:cubicBezTo>
                    <a:pt x="394" y="1"/>
                    <a:pt x="1" y="265"/>
                    <a:pt x="1" y="795"/>
                  </a:cubicBezTo>
                  <a:cubicBezTo>
                    <a:pt x="1" y="1316"/>
                    <a:pt x="394" y="1577"/>
                    <a:pt x="787" y="1577"/>
                  </a:cubicBezTo>
                  <a:cubicBezTo>
                    <a:pt x="1180" y="1577"/>
                    <a:pt x="1574" y="1316"/>
                    <a:pt x="1574" y="795"/>
                  </a:cubicBezTo>
                  <a:cubicBezTo>
                    <a:pt x="1574" y="265"/>
                    <a:pt x="1180" y="1"/>
                    <a:pt x="78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82" name="Google Shape;682;p23"/>
            <p:cNvSpPr/>
            <p:nvPr/>
          </p:nvSpPr>
          <p:spPr>
            <a:xfrm>
              <a:off x="1933" y="863347"/>
              <a:ext cx="59141" cy="53310"/>
            </a:xfrm>
            <a:custGeom>
              <a:avLst/>
              <a:gdLst/>
              <a:ahLst/>
              <a:cxnLst/>
              <a:rect l="l" t="t" r="r" b="b"/>
              <a:pathLst>
                <a:path w="1846" h="1664" extrusionOk="0">
                  <a:moveTo>
                    <a:pt x="1044" y="0"/>
                  </a:moveTo>
                  <a:cubicBezTo>
                    <a:pt x="1" y="61"/>
                    <a:pt x="1" y="1603"/>
                    <a:pt x="1044" y="1663"/>
                  </a:cubicBezTo>
                  <a:cubicBezTo>
                    <a:pt x="1483" y="1648"/>
                    <a:pt x="1846" y="1270"/>
                    <a:pt x="1831" y="832"/>
                  </a:cubicBezTo>
                  <a:cubicBezTo>
                    <a:pt x="1846" y="393"/>
                    <a:pt x="1498" y="15"/>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83" name="Google Shape;683;p23"/>
            <p:cNvSpPr/>
            <p:nvPr/>
          </p:nvSpPr>
          <p:spPr>
            <a:xfrm>
              <a:off x="268870" y="863827"/>
              <a:ext cx="59141" cy="50459"/>
            </a:xfrm>
            <a:custGeom>
              <a:avLst/>
              <a:gdLst/>
              <a:ahLst/>
              <a:cxnLst/>
              <a:rect l="l" t="t" r="r" b="b"/>
              <a:pathLst>
                <a:path w="1846" h="1575" extrusionOk="0">
                  <a:moveTo>
                    <a:pt x="1059" y="0"/>
                  </a:moveTo>
                  <a:cubicBezTo>
                    <a:pt x="364" y="0"/>
                    <a:pt x="1" y="817"/>
                    <a:pt x="485" y="1331"/>
                  </a:cubicBezTo>
                  <a:cubicBezTo>
                    <a:pt x="642" y="1499"/>
                    <a:pt x="842" y="1574"/>
                    <a:pt x="1040" y="1574"/>
                  </a:cubicBezTo>
                  <a:cubicBezTo>
                    <a:pt x="1432" y="1574"/>
                    <a:pt x="1816" y="1279"/>
                    <a:pt x="1846" y="817"/>
                  </a:cubicBezTo>
                  <a:cubicBezTo>
                    <a:pt x="1846" y="378"/>
                    <a:pt x="1498" y="0"/>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84" name="Google Shape;684;p23"/>
            <p:cNvSpPr/>
            <p:nvPr/>
          </p:nvSpPr>
          <p:spPr>
            <a:xfrm>
              <a:off x="536287" y="863827"/>
              <a:ext cx="59141" cy="50459"/>
            </a:xfrm>
            <a:custGeom>
              <a:avLst/>
              <a:gdLst/>
              <a:ahLst/>
              <a:cxnLst/>
              <a:rect l="l" t="t" r="r" b="b"/>
              <a:pathLst>
                <a:path w="1846" h="1575" extrusionOk="0">
                  <a:moveTo>
                    <a:pt x="1044" y="0"/>
                  </a:moveTo>
                  <a:cubicBezTo>
                    <a:pt x="349" y="0"/>
                    <a:pt x="1" y="817"/>
                    <a:pt x="470" y="1331"/>
                  </a:cubicBezTo>
                  <a:cubicBezTo>
                    <a:pt x="632" y="1499"/>
                    <a:pt x="836" y="1574"/>
                    <a:pt x="1035" y="1574"/>
                  </a:cubicBezTo>
                  <a:cubicBezTo>
                    <a:pt x="1430" y="1574"/>
                    <a:pt x="1811" y="1279"/>
                    <a:pt x="1831" y="817"/>
                  </a:cubicBezTo>
                  <a:cubicBezTo>
                    <a:pt x="1846" y="378"/>
                    <a:pt x="1483" y="0"/>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85" name="Google Shape;685;p23"/>
            <p:cNvSpPr/>
            <p:nvPr/>
          </p:nvSpPr>
          <p:spPr>
            <a:xfrm>
              <a:off x="803383" y="863827"/>
              <a:ext cx="58981" cy="50459"/>
            </a:xfrm>
            <a:custGeom>
              <a:avLst/>
              <a:gdLst/>
              <a:ahLst/>
              <a:cxnLst/>
              <a:rect l="l" t="t" r="r" b="b"/>
              <a:pathLst>
                <a:path w="1841" h="1575" extrusionOk="0">
                  <a:moveTo>
                    <a:pt x="1021" y="0"/>
                  </a:moveTo>
                  <a:cubicBezTo>
                    <a:pt x="352" y="0"/>
                    <a:pt x="0" y="821"/>
                    <a:pt x="480" y="1331"/>
                  </a:cubicBezTo>
                  <a:cubicBezTo>
                    <a:pt x="637" y="1499"/>
                    <a:pt x="837" y="1574"/>
                    <a:pt x="1035" y="1574"/>
                  </a:cubicBezTo>
                  <a:cubicBezTo>
                    <a:pt x="1425" y="1574"/>
                    <a:pt x="1805" y="1279"/>
                    <a:pt x="1826" y="817"/>
                  </a:cubicBezTo>
                  <a:cubicBezTo>
                    <a:pt x="1841" y="378"/>
                    <a:pt x="1493" y="0"/>
                    <a:pt x="1039" y="0"/>
                  </a:cubicBezTo>
                  <a:cubicBezTo>
                    <a:pt x="1033" y="0"/>
                    <a:pt x="1027" y="0"/>
                    <a:pt x="102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86" name="Google Shape;686;p23"/>
            <p:cNvSpPr/>
            <p:nvPr/>
          </p:nvSpPr>
          <p:spPr>
            <a:xfrm>
              <a:off x="1070160" y="863827"/>
              <a:ext cx="59622" cy="50459"/>
            </a:xfrm>
            <a:custGeom>
              <a:avLst/>
              <a:gdLst/>
              <a:ahLst/>
              <a:cxnLst/>
              <a:rect l="l" t="t" r="r" b="b"/>
              <a:pathLst>
                <a:path w="1861" h="1575" extrusionOk="0">
                  <a:moveTo>
                    <a:pt x="1059" y="0"/>
                  </a:moveTo>
                  <a:cubicBezTo>
                    <a:pt x="364" y="0"/>
                    <a:pt x="1" y="817"/>
                    <a:pt x="485" y="1331"/>
                  </a:cubicBezTo>
                  <a:cubicBezTo>
                    <a:pt x="647" y="1499"/>
                    <a:pt x="851" y="1574"/>
                    <a:pt x="1050" y="1574"/>
                  </a:cubicBezTo>
                  <a:cubicBezTo>
                    <a:pt x="1445" y="1574"/>
                    <a:pt x="1825" y="1279"/>
                    <a:pt x="1846" y="817"/>
                  </a:cubicBezTo>
                  <a:cubicBezTo>
                    <a:pt x="1861" y="378"/>
                    <a:pt x="1498" y="0"/>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87" name="Google Shape;687;p23"/>
            <p:cNvSpPr/>
            <p:nvPr/>
          </p:nvSpPr>
          <p:spPr>
            <a:xfrm>
              <a:off x="11" y="1143835"/>
              <a:ext cx="61063" cy="52830"/>
            </a:xfrm>
            <a:custGeom>
              <a:avLst/>
              <a:gdLst/>
              <a:ahLst/>
              <a:cxnLst/>
              <a:rect l="l" t="t" r="r" b="b"/>
              <a:pathLst>
                <a:path w="1906" h="1649" extrusionOk="0">
                  <a:moveTo>
                    <a:pt x="1104" y="0"/>
                  </a:moveTo>
                  <a:cubicBezTo>
                    <a:pt x="0" y="0"/>
                    <a:pt x="0" y="1649"/>
                    <a:pt x="1104" y="1649"/>
                  </a:cubicBezTo>
                  <a:cubicBezTo>
                    <a:pt x="1558" y="1634"/>
                    <a:pt x="1906" y="1271"/>
                    <a:pt x="1891" y="832"/>
                  </a:cubicBezTo>
                  <a:cubicBezTo>
                    <a:pt x="1906" y="378"/>
                    <a:pt x="1558" y="16"/>
                    <a:pt x="11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88" name="Google Shape;688;p23"/>
            <p:cNvSpPr/>
            <p:nvPr/>
          </p:nvSpPr>
          <p:spPr>
            <a:xfrm>
              <a:off x="268870" y="1143835"/>
              <a:ext cx="59141" cy="50459"/>
            </a:xfrm>
            <a:custGeom>
              <a:avLst/>
              <a:gdLst/>
              <a:ahLst/>
              <a:cxnLst/>
              <a:rect l="l" t="t" r="r" b="b"/>
              <a:pathLst>
                <a:path w="1846" h="1575" extrusionOk="0">
                  <a:moveTo>
                    <a:pt x="1059" y="0"/>
                  </a:moveTo>
                  <a:cubicBezTo>
                    <a:pt x="364" y="0"/>
                    <a:pt x="1" y="832"/>
                    <a:pt x="485" y="1331"/>
                  </a:cubicBezTo>
                  <a:cubicBezTo>
                    <a:pt x="648" y="1499"/>
                    <a:pt x="852" y="1575"/>
                    <a:pt x="1053" y="1575"/>
                  </a:cubicBezTo>
                  <a:cubicBezTo>
                    <a:pt x="1447" y="1575"/>
                    <a:pt x="1826" y="1283"/>
                    <a:pt x="1846" y="832"/>
                  </a:cubicBezTo>
                  <a:cubicBezTo>
                    <a:pt x="1846" y="378"/>
                    <a:pt x="1498" y="16"/>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89" name="Google Shape;689;p23"/>
            <p:cNvSpPr/>
            <p:nvPr/>
          </p:nvSpPr>
          <p:spPr>
            <a:xfrm>
              <a:off x="536287" y="1143835"/>
              <a:ext cx="59141" cy="50459"/>
            </a:xfrm>
            <a:custGeom>
              <a:avLst/>
              <a:gdLst/>
              <a:ahLst/>
              <a:cxnLst/>
              <a:rect l="l" t="t" r="r" b="b"/>
              <a:pathLst>
                <a:path w="1846" h="1575" extrusionOk="0">
                  <a:moveTo>
                    <a:pt x="1044" y="0"/>
                  </a:moveTo>
                  <a:cubicBezTo>
                    <a:pt x="349" y="0"/>
                    <a:pt x="1" y="832"/>
                    <a:pt x="470" y="1331"/>
                  </a:cubicBezTo>
                  <a:cubicBezTo>
                    <a:pt x="633" y="1499"/>
                    <a:pt x="837" y="1575"/>
                    <a:pt x="1038" y="1575"/>
                  </a:cubicBezTo>
                  <a:cubicBezTo>
                    <a:pt x="1432" y="1575"/>
                    <a:pt x="1811" y="1283"/>
                    <a:pt x="1831" y="832"/>
                  </a:cubicBezTo>
                  <a:cubicBezTo>
                    <a:pt x="1846" y="378"/>
                    <a:pt x="1483" y="16"/>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90" name="Google Shape;690;p23"/>
            <p:cNvSpPr/>
            <p:nvPr/>
          </p:nvSpPr>
          <p:spPr>
            <a:xfrm>
              <a:off x="803223" y="1143835"/>
              <a:ext cx="59141" cy="50459"/>
            </a:xfrm>
            <a:custGeom>
              <a:avLst/>
              <a:gdLst/>
              <a:ahLst/>
              <a:cxnLst/>
              <a:rect l="l" t="t" r="r" b="b"/>
              <a:pathLst>
                <a:path w="1846" h="1575" extrusionOk="0">
                  <a:moveTo>
                    <a:pt x="1044" y="0"/>
                  </a:moveTo>
                  <a:cubicBezTo>
                    <a:pt x="349" y="0"/>
                    <a:pt x="1" y="832"/>
                    <a:pt x="485" y="1331"/>
                  </a:cubicBezTo>
                  <a:cubicBezTo>
                    <a:pt x="643" y="1499"/>
                    <a:pt x="844" y="1575"/>
                    <a:pt x="1042" y="1575"/>
                  </a:cubicBezTo>
                  <a:cubicBezTo>
                    <a:pt x="1432" y="1575"/>
                    <a:pt x="1810" y="1283"/>
                    <a:pt x="1831" y="832"/>
                  </a:cubicBezTo>
                  <a:cubicBezTo>
                    <a:pt x="1846" y="378"/>
                    <a:pt x="1498" y="16"/>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91" name="Google Shape;691;p23"/>
            <p:cNvSpPr/>
            <p:nvPr/>
          </p:nvSpPr>
          <p:spPr>
            <a:xfrm>
              <a:off x="1070160" y="1143835"/>
              <a:ext cx="59622" cy="50459"/>
            </a:xfrm>
            <a:custGeom>
              <a:avLst/>
              <a:gdLst/>
              <a:ahLst/>
              <a:cxnLst/>
              <a:rect l="l" t="t" r="r" b="b"/>
              <a:pathLst>
                <a:path w="1861" h="1575" extrusionOk="0">
                  <a:moveTo>
                    <a:pt x="1059" y="0"/>
                  </a:moveTo>
                  <a:cubicBezTo>
                    <a:pt x="364" y="0"/>
                    <a:pt x="1" y="832"/>
                    <a:pt x="485" y="1331"/>
                  </a:cubicBezTo>
                  <a:cubicBezTo>
                    <a:pt x="648" y="1499"/>
                    <a:pt x="852" y="1575"/>
                    <a:pt x="1053" y="1575"/>
                  </a:cubicBezTo>
                  <a:cubicBezTo>
                    <a:pt x="1447" y="1575"/>
                    <a:pt x="1825" y="1283"/>
                    <a:pt x="1846" y="832"/>
                  </a:cubicBezTo>
                  <a:cubicBezTo>
                    <a:pt x="1861" y="378"/>
                    <a:pt x="1498" y="16"/>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92" name="Google Shape;692;p23"/>
            <p:cNvSpPr/>
            <p:nvPr/>
          </p:nvSpPr>
          <p:spPr>
            <a:xfrm>
              <a:off x="1933" y="1424323"/>
              <a:ext cx="59141" cy="52830"/>
            </a:xfrm>
            <a:custGeom>
              <a:avLst/>
              <a:gdLst/>
              <a:ahLst/>
              <a:cxnLst/>
              <a:rect l="l" t="t" r="r" b="b"/>
              <a:pathLst>
                <a:path w="1846" h="1649" extrusionOk="0">
                  <a:moveTo>
                    <a:pt x="1044" y="1"/>
                  </a:moveTo>
                  <a:cubicBezTo>
                    <a:pt x="1" y="46"/>
                    <a:pt x="1" y="1588"/>
                    <a:pt x="1044" y="1649"/>
                  </a:cubicBezTo>
                  <a:cubicBezTo>
                    <a:pt x="1498" y="1634"/>
                    <a:pt x="1846" y="1271"/>
                    <a:pt x="1831" y="817"/>
                  </a:cubicBezTo>
                  <a:cubicBezTo>
                    <a:pt x="1846" y="379"/>
                    <a:pt x="1498"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93" name="Google Shape;693;p23"/>
            <p:cNvSpPr/>
            <p:nvPr/>
          </p:nvSpPr>
          <p:spPr>
            <a:xfrm>
              <a:off x="268870" y="1424323"/>
              <a:ext cx="59141" cy="50459"/>
            </a:xfrm>
            <a:custGeom>
              <a:avLst/>
              <a:gdLst/>
              <a:ahLst/>
              <a:cxnLst/>
              <a:rect l="l" t="t" r="r" b="b"/>
              <a:pathLst>
                <a:path w="1846" h="1575" extrusionOk="0">
                  <a:moveTo>
                    <a:pt x="1059" y="1"/>
                  </a:moveTo>
                  <a:cubicBezTo>
                    <a:pt x="364" y="1"/>
                    <a:pt x="1" y="832"/>
                    <a:pt x="485" y="1331"/>
                  </a:cubicBezTo>
                  <a:cubicBezTo>
                    <a:pt x="642" y="1499"/>
                    <a:pt x="842" y="1574"/>
                    <a:pt x="1040" y="1574"/>
                  </a:cubicBezTo>
                  <a:cubicBezTo>
                    <a:pt x="1432" y="1574"/>
                    <a:pt x="1816" y="1279"/>
                    <a:pt x="1846" y="817"/>
                  </a:cubicBezTo>
                  <a:cubicBezTo>
                    <a:pt x="1846" y="379"/>
                    <a:pt x="1498" y="1"/>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94" name="Google Shape;694;p23"/>
            <p:cNvSpPr/>
            <p:nvPr/>
          </p:nvSpPr>
          <p:spPr>
            <a:xfrm>
              <a:off x="536287" y="1424323"/>
              <a:ext cx="59141" cy="50459"/>
            </a:xfrm>
            <a:custGeom>
              <a:avLst/>
              <a:gdLst/>
              <a:ahLst/>
              <a:cxnLst/>
              <a:rect l="l" t="t" r="r" b="b"/>
              <a:pathLst>
                <a:path w="1846" h="1575" extrusionOk="0">
                  <a:moveTo>
                    <a:pt x="1044" y="1"/>
                  </a:moveTo>
                  <a:cubicBezTo>
                    <a:pt x="349" y="1"/>
                    <a:pt x="1" y="832"/>
                    <a:pt x="470" y="1331"/>
                  </a:cubicBezTo>
                  <a:cubicBezTo>
                    <a:pt x="632" y="1499"/>
                    <a:pt x="836" y="1574"/>
                    <a:pt x="1035" y="1574"/>
                  </a:cubicBezTo>
                  <a:cubicBezTo>
                    <a:pt x="1430" y="1574"/>
                    <a:pt x="1811" y="1279"/>
                    <a:pt x="1831" y="817"/>
                  </a:cubicBezTo>
                  <a:cubicBezTo>
                    <a:pt x="1846" y="379"/>
                    <a:pt x="1483"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95" name="Google Shape;695;p23"/>
            <p:cNvSpPr/>
            <p:nvPr/>
          </p:nvSpPr>
          <p:spPr>
            <a:xfrm>
              <a:off x="803223" y="1424323"/>
              <a:ext cx="59141" cy="50459"/>
            </a:xfrm>
            <a:custGeom>
              <a:avLst/>
              <a:gdLst/>
              <a:ahLst/>
              <a:cxnLst/>
              <a:rect l="l" t="t" r="r" b="b"/>
              <a:pathLst>
                <a:path w="1846" h="1575" extrusionOk="0">
                  <a:moveTo>
                    <a:pt x="1044" y="1"/>
                  </a:moveTo>
                  <a:cubicBezTo>
                    <a:pt x="364" y="1"/>
                    <a:pt x="1" y="817"/>
                    <a:pt x="485" y="1331"/>
                  </a:cubicBezTo>
                  <a:cubicBezTo>
                    <a:pt x="642" y="1499"/>
                    <a:pt x="842" y="1574"/>
                    <a:pt x="1040" y="1574"/>
                  </a:cubicBezTo>
                  <a:cubicBezTo>
                    <a:pt x="1430" y="1574"/>
                    <a:pt x="1810" y="1279"/>
                    <a:pt x="1831" y="817"/>
                  </a:cubicBezTo>
                  <a:cubicBezTo>
                    <a:pt x="1846" y="379"/>
                    <a:pt x="1498"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96" name="Google Shape;696;p23"/>
            <p:cNvSpPr/>
            <p:nvPr/>
          </p:nvSpPr>
          <p:spPr>
            <a:xfrm>
              <a:off x="1070160" y="1424323"/>
              <a:ext cx="59622" cy="50459"/>
            </a:xfrm>
            <a:custGeom>
              <a:avLst/>
              <a:gdLst/>
              <a:ahLst/>
              <a:cxnLst/>
              <a:rect l="l" t="t" r="r" b="b"/>
              <a:pathLst>
                <a:path w="1861" h="1575" extrusionOk="0">
                  <a:moveTo>
                    <a:pt x="1059" y="1"/>
                  </a:moveTo>
                  <a:cubicBezTo>
                    <a:pt x="364" y="1"/>
                    <a:pt x="1" y="832"/>
                    <a:pt x="485" y="1331"/>
                  </a:cubicBezTo>
                  <a:cubicBezTo>
                    <a:pt x="647" y="1499"/>
                    <a:pt x="851" y="1574"/>
                    <a:pt x="1050" y="1574"/>
                  </a:cubicBezTo>
                  <a:cubicBezTo>
                    <a:pt x="1445" y="1574"/>
                    <a:pt x="1825" y="1279"/>
                    <a:pt x="1846" y="817"/>
                  </a:cubicBezTo>
                  <a:cubicBezTo>
                    <a:pt x="1861" y="379"/>
                    <a:pt x="1498" y="1"/>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97" name="Google Shape;697;p23"/>
            <p:cNvSpPr/>
            <p:nvPr/>
          </p:nvSpPr>
          <p:spPr>
            <a:xfrm>
              <a:off x="11" y="1704331"/>
              <a:ext cx="61063" cy="52862"/>
            </a:xfrm>
            <a:custGeom>
              <a:avLst/>
              <a:gdLst/>
              <a:ahLst/>
              <a:cxnLst/>
              <a:rect l="l" t="t" r="r" b="b"/>
              <a:pathLst>
                <a:path w="1906" h="1650" extrusionOk="0">
                  <a:moveTo>
                    <a:pt x="1104" y="1"/>
                  </a:moveTo>
                  <a:cubicBezTo>
                    <a:pt x="0" y="1"/>
                    <a:pt x="0" y="1649"/>
                    <a:pt x="1104" y="1649"/>
                  </a:cubicBezTo>
                  <a:cubicBezTo>
                    <a:pt x="1558" y="1649"/>
                    <a:pt x="1906" y="1271"/>
                    <a:pt x="1891" y="833"/>
                  </a:cubicBezTo>
                  <a:cubicBezTo>
                    <a:pt x="1906" y="379"/>
                    <a:pt x="1558" y="16"/>
                    <a:pt x="11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98" name="Google Shape;698;p23"/>
            <p:cNvSpPr/>
            <p:nvPr/>
          </p:nvSpPr>
          <p:spPr>
            <a:xfrm>
              <a:off x="268870" y="1704331"/>
              <a:ext cx="59141" cy="50811"/>
            </a:xfrm>
            <a:custGeom>
              <a:avLst/>
              <a:gdLst/>
              <a:ahLst/>
              <a:cxnLst/>
              <a:rect l="l" t="t" r="r" b="b"/>
              <a:pathLst>
                <a:path w="1846" h="1586" extrusionOk="0">
                  <a:moveTo>
                    <a:pt x="1059" y="1"/>
                  </a:moveTo>
                  <a:cubicBezTo>
                    <a:pt x="364" y="1"/>
                    <a:pt x="1" y="833"/>
                    <a:pt x="485" y="1332"/>
                  </a:cubicBezTo>
                  <a:cubicBezTo>
                    <a:pt x="650" y="1507"/>
                    <a:pt x="857" y="1585"/>
                    <a:pt x="1059" y="1585"/>
                  </a:cubicBezTo>
                  <a:cubicBezTo>
                    <a:pt x="1451" y="1585"/>
                    <a:pt x="1826" y="1291"/>
                    <a:pt x="1846" y="833"/>
                  </a:cubicBezTo>
                  <a:cubicBezTo>
                    <a:pt x="1846" y="379"/>
                    <a:pt x="1498" y="16"/>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99" name="Google Shape;699;p23"/>
            <p:cNvSpPr/>
            <p:nvPr/>
          </p:nvSpPr>
          <p:spPr>
            <a:xfrm>
              <a:off x="536287" y="1704331"/>
              <a:ext cx="59141" cy="50811"/>
            </a:xfrm>
            <a:custGeom>
              <a:avLst/>
              <a:gdLst/>
              <a:ahLst/>
              <a:cxnLst/>
              <a:rect l="l" t="t" r="r" b="b"/>
              <a:pathLst>
                <a:path w="1846" h="1586" extrusionOk="0">
                  <a:moveTo>
                    <a:pt x="1044" y="1"/>
                  </a:moveTo>
                  <a:cubicBezTo>
                    <a:pt x="349" y="1"/>
                    <a:pt x="1" y="833"/>
                    <a:pt x="470" y="1332"/>
                  </a:cubicBezTo>
                  <a:cubicBezTo>
                    <a:pt x="635" y="1507"/>
                    <a:pt x="842" y="1585"/>
                    <a:pt x="1044" y="1585"/>
                  </a:cubicBezTo>
                  <a:cubicBezTo>
                    <a:pt x="1436" y="1585"/>
                    <a:pt x="1811" y="1291"/>
                    <a:pt x="1831" y="833"/>
                  </a:cubicBezTo>
                  <a:cubicBezTo>
                    <a:pt x="1846" y="379"/>
                    <a:pt x="1483" y="16"/>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00" name="Google Shape;700;p23"/>
            <p:cNvSpPr/>
            <p:nvPr/>
          </p:nvSpPr>
          <p:spPr>
            <a:xfrm>
              <a:off x="803223" y="1704331"/>
              <a:ext cx="59141" cy="50811"/>
            </a:xfrm>
            <a:custGeom>
              <a:avLst/>
              <a:gdLst/>
              <a:ahLst/>
              <a:cxnLst/>
              <a:rect l="l" t="t" r="r" b="b"/>
              <a:pathLst>
                <a:path w="1846" h="1586" extrusionOk="0">
                  <a:moveTo>
                    <a:pt x="1044" y="1"/>
                  </a:moveTo>
                  <a:cubicBezTo>
                    <a:pt x="349" y="1"/>
                    <a:pt x="1" y="833"/>
                    <a:pt x="485" y="1332"/>
                  </a:cubicBezTo>
                  <a:cubicBezTo>
                    <a:pt x="644" y="1507"/>
                    <a:pt x="848" y="1585"/>
                    <a:pt x="1048" y="1585"/>
                  </a:cubicBezTo>
                  <a:cubicBezTo>
                    <a:pt x="1436" y="1585"/>
                    <a:pt x="1811" y="1291"/>
                    <a:pt x="1831" y="833"/>
                  </a:cubicBezTo>
                  <a:cubicBezTo>
                    <a:pt x="1846" y="379"/>
                    <a:pt x="1498" y="16"/>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01" name="Google Shape;701;p23"/>
            <p:cNvSpPr/>
            <p:nvPr/>
          </p:nvSpPr>
          <p:spPr>
            <a:xfrm>
              <a:off x="1070160" y="1704331"/>
              <a:ext cx="59622" cy="50811"/>
            </a:xfrm>
            <a:custGeom>
              <a:avLst/>
              <a:gdLst/>
              <a:ahLst/>
              <a:cxnLst/>
              <a:rect l="l" t="t" r="r" b="b"/>
              <a:pathLst>
                <a:path w="1861" h="1586" extrusionOk="0">
                  <a:moveTo>
                    <a:pt x="1059" y="1"/>
                  </a:moveTo>
                  <a:cubicBezTo>
                    <a:pt x="364" y="1"/>
                    <a:pt x="1" y="833"/>
                    <a:pt x="485" y="1332"/>
                  </a:cubicBezTo>
                  <a:cubicBezTo>
                    <a:pt x="650" y="1507"/>
                    <a:pt x="857" y="1585"/>
                    <a:pt x="1059" y="1585"/>
                  </a:cubicBezTo>
                  <a:cubicBezTo>
                    <a:pt x="1451" y="1585"/>
                    <a:pt x="1826" y="1291"/>
                    <a:pt x="1846" y="833"/>
                  </a:cubicBezTo>
                  <a:cubicBezTo>
                    <a:pt x="1861" y="379"/>
                    <a:pt x="1498" y="16"/>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three columns">
  <p:cSld name="BLANK_1_1_1_2">
    <p:spTree>
      <p:nvGrpSpPr>
        <p:cNvPr id="1" name="Shape 702"/>
        <p:cNvGrpSpPr/>
        <p:nvPr/>
      </p:nvGrpSpPr>
      <p:grpSpPr>
        <a:xfrm>
          <a:off x="0" y="0"/>
          <a:ext cx="0" cy="0"/>
          <a:chOff x="0" y="0"/>
          <a:chExt cx="0" cy="0"/>
        </a:xfrm>
      </p:grpSpPr>
      <p:sp>
        <p:nvSpPr>
          <p:cNvPr id="703" name="Google Shape;703;p2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04" name="Google Shape;704;p24"/>
          <p:cNvSpPr txBox="1">
            <a:spLocks noGrp="1"/>
          </p:cNvSpPr>
          <p:nvPr>
            <p:ph type="title" idx="2"/>
          </p:nvPr>
        </p:nvSpPr>
        <p:spPr>
          <a:xfrm>
            <a:off x="720000" y="2994484"/>
            <a:ext cx="2336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705" name="Google Shape;705;p24"/>
          <p:cNvSpPr txBox="1">
            <a:spLocks noGrp="1"/>
          </p:cNvSpPr>
          <p:nvPr>
            <p:ph type="subTitle" idx="1"/>
          </p:nvPr>
        </p:nvSpPr>
        <p:spPr>
          <a:xfrm>
            <a:off x="720000" y="3534450"/>
            <a:ext cx="2336400" cy="759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706" name="Google Shape;706;p24"/>
          <p:cNvSpPr txBox="1">
            <a:spLocks noGrp="1"/>
          </p:cNvSpPr>
          <p:nvPr>
            <p:ph type="title" idx="3"/>
          </p:nvPr>
        </p:nvSpPr>
        <p:spPr>
          <a:xfrm>
            <a:off x="3403800" y="2994484"/>
            <a:ext cx="2336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707" name="Google Shape;707;p24"/>
          <p:cNvSpPr txBox="1">
            <a:spLocks noGrp="1"/>
          </p:cNvSpPr>
          <p:nvPr>
            <p:ph type="subTitle" idx="4"/>
          </p:nvPr>
        </p:nvSpPr>
        <p:spPr>
          <a:xfrm>
            <a:off x="3403800" y="3534450"/>
            <a:ext cx="2336400" cy="759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708" name="Google Shape;708;p24"/>
          <p:cNvSpPr txBox="1">
            <a:spLocks noGrp="1"/>
          </p:cNvSpPr>
          <p:nvPr>
            <p:ph type="title" idx="5"/>
          </p:nvPr>
        </p:nvSpPr>
        <p:spPr>
          <a:xfrm>
            <a:off x="6087600" y="2994484"/>
            <a:ext cx="2336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709" name="Google Shape;709;p24"/>
          <p:cNvSpPr txBox="1">
            <a:spLocks noGrp="1"/>
          </p:cNvSpPr>
          <p:nvPr>
            <p:ph type="subTitle" idx="6"/>
          </p:nvPr>
        </p:nvSpPr>
        <p:spPr>
          <a:xfrm>
            <a:off x="6087600" y="3534450"/>
            <a:ext cx="2336400" cy="759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grpSp>
        <p:nvGrpSpPr>
          <p:cNvPr id="710" name="Google Shape;710;p24"/>
          <p:cNvGrpSpPr/>
          <p:nvPr/>
        </p:nvGrpSpPr>
        <p:grpSpPr>
          <a:xfrm rot="-5400000">
            <a:off x="7661788" y="304268"/>
            <a:ext cx="1129770" cy="1173854"/>
            <a:chOff x="11" y="583339"/>
            <a:chExt cx="1129770" cy="1173854"/>
          </a:xfrm>
        </p:grpSpPr>
        <p:sp>
          <p:nvSpPr>
            <p:cNvPr id="711" name="Google Shape;711;p24"/>
            <p:cNvSpPr/>
            <p:nvPr/>
          </p:nvSpPr>
          <p:spPr>
            <a:xfrm>
              <a:off x="9686" y="583339"/>
              <a:ext cx="51388" cy="52830"/>
            </a:xfrm>
            <a:custGeom>
              <a:avLst/>
              <a:gdLst/>
              <a:ahLst/>
              <a:cxnLst/>
              <a:rect l="l" t="t" r="r" b="b"/>
              <a:pathLst>
                <a:path w="1604" h="1649" extrusionOk="0">
                  <a:moveTo>
                    <a:pt x="802" y="0"/>
                  </a:moveTo>
                  <a:cubicBezTo>
                    <a:pt x="364" y="15"/>
                    <a:pt x="1" y="378"/>
                    <a:pt x="16" y="832"/>
                  </a:cubicBezTo>
                  <a:cubicBezTo>
                    <a:pt x="1" y="1270"/>
                    <a:pt x="364" y="1633"/>
                    <a:pt x="802" y="1648"/>
                  </a:cubicBezTo>
                  <a:cubicBezTo>
                    <a:pt x="1256" y="1633"/>
                    <a:pt x="1604" y="1270"/>
                    <a:pt x="1589" y="832"/>
                  </a:cubicBezTo>
                  <a:cubicBezTo>
                    <a:pt x="1604" y="378"/>
                    <a:pt x="1256" y="15"/>
                    <a:pt x="8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12" name="Google Shape;712;p24"/>
            <p:cNvSpPr/>
            <p:nvPr/>
          </p:nvSpPr>
          <p:spPr>
            <a:xfrm>
              <a:off x="277103" y="584524"/>
              <a:ext cx="50908" cy="50555"/>
            </a:xfrm>
            <a:custGeom>
              <a:avLst/>
              <a:gdLst/>
              <a:ahLst/>
              <a:cxnLst/>
              <a:rect l="l" t="t" r="r" b="b"/>
              <a:pathLst>
                <a:path w="1589" h="1578" extrusionOk="0">
                  <a:moveTo>
                    <a:pt x="795" y="1"/>
                  </a:moveTo>
                  <a:cubicBezTo>
                    <a:pt x="398" y="1"/>
                    <a:pt x="1" y="265"/>
                    <a:pt x="1" y="795"/>
                  </a:cubicBezTo>
                  <a:cubicBezTo>
                    <a:pt x="1" y="1316"/>
                    <a:pt x="398" y="1577"/>
                    <a:pt x="795" y="1577"/>
                  </a:cubicBezTo>
                  <a:cubicBezTo>
                    <a:pt x="1192" y="1577"/>
                    <a:pt x="1589" y="1316"/>
                    <a:pt x="1589" y="795"/>
                  </a:cubicBezTo>
                  <a:cubicBezTo>
                    <a:pt x="1589" y="265"/>
                    <a:pt x="1192" y="1"/>
                    <a:pt x="7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13" name="Google Shape;713;p24"/>
            <p:cNvSpPr/>
            <p:nvPr/>
          </p:nvSpPr>
          <p:spPr>
            <a:xfrm>
              <a:off x="543559" y="583435"/>
              <a:ext cx="52349" cy="52734"/>
            </a:xfrm>
            <a:custGeom>
              <a:avLst/>
              <a:gdLst/>
              <a:ahLst/>
              <a:cxnLst/>
              <a:rect l="l" t="t" r="r" b="b"/>
              <a:pathLst>
                <a:path w="1634" h="1646" extrusionOk="0">
                  <a:moveTo>
                    <a:pt x="817" y="1"/>
                  </a:moveTo>
                  <a:cubicBezTo>
                    <a:pt x="409" y="1"/>
                    <a:pt x="1" y="277"/>
                    <a:pt x="31" y="829"/>
                  </a:cubicBezTo>
                  <a:cubicBezTo>
                    <a:pt x="1" y="1267"/>
                    <a:pt x="364" y="1645"/>
                    <a:pt x="817" y="1645"/>
                  </a:cubicBezTo>
                  <a:cubicBezTo>
                    <a:pt x="1271" y="1645"/>
                    <a:pt x="1619" y="1267"/>
                    <a:pt x="1604" y="829"/>
                  </a:cubicBezTo>
                  <a:cubicBezTo>
                    <a:pt x="1634" y="277"/>
                    <a:pt x="1226" y="1"/>
                    <a:pt x="8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14" name="Google Shape;714;p24"/>
            <p:cNvSpPr/>
            <p:nvPr/>
          </p:nvSpPr>
          <p:spPr>
            <a:xfrm>
              <a:off x="810752" y="583435"/>
              <a:ext cx="52093" cy="52734"/>
            </a:xfrm>
            <a:custGeom>
              <a:avLst/>
              <a:gdLst/>
              <a:ahLst/>
              <a:cxnLst/>
              <a:rect l="l" t="t" r="r" b="b"/>
              <a:pathLst>
                <a:path w="1626" h="1646" extrusionOk="0">
                  <a:moveTo>
                    <a:pt x="815" y="1"/>
                  </a:moveTo>
                  <a:cubicBezTo>
                    <a:pt x="408" y="1"/>
                    <a:pt x="0" y="277"/>
                    <a:pt x="23" y="829"/>
                  </a:cubicBezTo>
                  <a:cubicBezTo>
                    <a:pt x="8" y="1267"/>
                    <a:pt x="371" y="1645"/>
                    <a:pt x="809" y="1645"/>
                  </a:cubicBezTo>
                  <a:cubicBezTo>
                    <a:pt x="1263" y="1645"/>
                    <a:pt x="1626" y="1267"/>
                    <a:pt x="1596" y="829"/>
                  </a:cubicBezTo>
                  <a:cubicBezTo>
                    <a:pt x="1626" y="277"/>
                    <a:pt x="1221" y="1"/>
                    <a:pt x="8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15" name="Google Shape;715;p24"/>
            <p:cNvSpPr/>
            <p:nvPr/>
          </p:nvSpPr>
          <p:spPr>
            <a:xfrm>
              <a:off x="1078874" y="584524"/>
              <a:ext cx="50427" cy="50555"/>
            </a:xfrm>
            <a:custGeom>
              <a:avLst/>
              <a:gdLst/>
              <a:ahLst/>
              <a:cxnLst/>
              <a:rect l="l" t="t" r="r" b="b"/>
              <a:pathLst>
                <a:path w="1574" h="1578" extrusionOk="0">
                  <a:moveTo>
                    <a:pt x="787" y="1"/>
                  </a:moveTo>
                  <a:cubicBezTo>
                    <a:pt x="394" y="1"/>
                    <a:pt x="1" y="265"/>
                    <a:pt x="1" y="795"/>
                  </a:cubicBezTo>
                  <a:cubicBezTo>
                    <a:pt x="1" y="1316"/>
                    <a:pt x="394" y="1577"/>
                    <a:pt x="787" y="1577"/>
                  </a:cubicBezTo>
                  <a:cubicBezTo>
                    <a:pt x="1180" y="1577"/>
                    <a:pt x="1574" y="1316"/>
                    <a:pt x="1574" y="795"/>
                  </a:cubicBezTo>
                  <a:cubicBezTo>
                    <a:pt x="1574" y="265"/>
                    <a:pt x="1180" y="1"/>
                    <a:pt x="78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16" name="Google Shape;716;p24"/>
            <p:cNvSpPr/>
            <p:nvPr/>
          </p:nvSpPr>
          <p:spPr>
            <a:xfrm>
              <a:off x="1933" y="863347"/>
              <a:ext cx="59141" cy="53310"/>
            </a:xfrm>
            <a:custGeom>
              <a:avLst/>
              <a:gdLst/>
              <a:ahLst/>
              <a:cxnLst/>
              <a:rect l="l" t="t" r="r" b="b"/>
              <a:pathLst>
                <a:path w="1846" h="1664" extrusionOk="0">
                  <a:moveTo>
                    <a:pt x="1044" y="0"/>
                  </a:moveTo>
                  <a:cubicBezTo>
                    <a:pt x="1" y="61"/>
                    <a:pt x="1" y="1603"/>
                    <a:pt x="1044" y="1663"/>
                  </a:cubicBezTo>
                  <a:cubicBezTo>
                    <a:pt x="1483" y="1648"/>
                    <a:pt x="1846" y="1270"/>
                    <a:pt x="1831" y="832"/>
                  </a:cubicBezTo>
                  <a:cubicBezTo>
                    <a:pt x="1846" y="393"/>
                    <a:pt x="1498" y="15"/>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17" name="Google Shape;717;p24"/>
            <p:cNvSpPr/>
            <p:nvPr/>
          </p:nvSpPr>
          <p:spPr>
            <a:xfrm>
              <a:off x="268870" y="863827"/>
              <a:ext cx="59141" cy="50459"/>
            </a:xfrm>
            <a:custGeom>
              <a:avLst/>
              <a:gdLst/>
              <a:ahLst/>
              <a:cxnLst/>
              <a:rect l="l" t="t" r="r" b="b"/>
              <a:pathLst>
                <a:path w="1846" h="1575" extrusionOk="0">
                  <a:moveTo>
                    <a:pt x="1059" y="0"/>
                  </a:moveTo>
                  <a:cubicBezTo>
                    <a:pt x="364" y="0"/>
                    <a:pt x="1" y="817"/>
                    <a:pt x="485" y="1331"/>
                  </a:cubicBezTo>
                  <a:cubicBezTo>
                    <a:pt x="642" y="1499"/>
                    <a:pt x="842" y="1574"/>
                    <a:pt x="1040" y="1574"/>
                  </a:cubicBezTo>
                  <a:cubicBezTo>
                    <a:pt x="1432" y="1574"/>
                    <a:pt x="1816" y="1279"/>
                    <a:pt x="1846" y="817"/>
                  </a:cubicBezTo>
                  <a:cubicBezTo>
                    <a:pt x="1846" y="378"/>
                    <a:pt x="1498" y="0"/>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18" name="Google Shape;718;p24"/>
            <p:cNvSpPr/>
            <p:nvPr/>
          </p:nvSpPr>
          <p:spPr>
            <a:xfrm>
              <a:off x="536287" y="863827"/>
              <a:ext cx="59141" cy="50459"/>
            </a:xfrm>
            <a:custGeom>
              <a:avLst/>
              <a:gdLst/>
              <a:ahLst/>
              <a:cxnLst/>
              <a:rect l="l" t="t" r="r" b="b"/>
              <a:pathLst>
                <a:path w="1846" h="1575" extrusionOk="0">
                  <a:moveTo>
                    <a:pt x="1044" y="0"/>
                  </a:moveTo>
                  <a:cubicBezTo>
                    <a:pt x="349" y="0"/>
                    <a:pt x="1" y="817"/>
                    <a:pt x="470" y="1331"/>
                  </a:cubicBezTo>
                  <a:cubicBezTo>
                    <a:pt x="632" y="1499"/>
                    <a:pt x="836" y="1574"/>
                    <a:pt x="1035" y="1574"/>
                  </a:cubicBezTo>
                  <a:cubicBezTo>
                    <a:pt x="1430" y="1574"/>
                    <a:pt x="1811" y="1279"/>
                    <a:pt x="1831" y="817"/>
                  </a:cubicBezTo>
                  <a:cubicBezTo>
                    <a:pt x="1846" y="378"/>
                    <a:pt x="1483" y="0"/>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19" name="Google Shape;719;p24"/>
            <p:cNvSpPr/>
            <p:nvPr/>
          </p:nvSpPr>
          <p:spPr>
            <a:xfrm>
              <a:off x="803383" y="863827"/>
              <a:ext cx="58981" cy="50459"/>
            </a:xfrm>
            <a:custGeom>
              <a:avLst/>
              <a:gdLst/>
              <a:ahLst/>
              <a:cxnLst/>
              <a:rect l="l" t="t" r="r" b="b"/>
              <a:pathLst>
                <a:path w="1841" h="1575" extrusionOk="0">
                  <a:moveTo>
                    <a:pt x="1021" y="0"/>
                  </a:moveTo>
                  <a:cubicBezTo>
                    <a:pt x="352" y="0"/>
                    <a:pt x="0" y="821"/>
                    <a:pt x="480" y="1331"/>
                  </a:cubicBezTo>
                  <a:cubicBezTo>
                    <a:pt x="637" y="1499"/>
                    <a:pt x="837" y="1574"/>
                    <a:pt x="1035" y="1574"/>
                  </a:cubicBezTo>
                  <a:cubicBezTo>
                    <a:pt x="1425" y="1574"/>
                    <a:pt x="1805" y="1279"/>
                    <a:pt x="1826" y="817"/>
                  </a:cubicBezTo>
                  <a:cubicBezTo>
                    <a:pt x="1841" y="378"/>
                    <a:pt x="1493" y="0"/>
                    <a:pt x="1039" y="0"/>
                  </a:cubicBezTo>
                  <a:cubicBezTo>
                    <a:pt x="1033" y="0"/>
                    <a:pt x="1027" y="0"/>
                    <a:pt x="102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20" name="Google Shape;720;p24"/>
            <p:cNvSpPr/>
            <p:nvPr/>
          </p:nvSpPr>
          <p:spPr>
            <a:xfrm>
              <a:off x="1070160" y="863827"/>
              <a:ext cx="59622" cy="50459"/>
            </a:xfrm>
            <a:custGeom>
              <a:avLst/>
              <a:gdLst/>
              <a:ahLst/>
              <a:cxnLst/>
              <a:rect l="l" t="t" r="r" b="b"/>
              <a:pathLst>
                <a:path w="1861" h="1575" extrusionOk="0">
                  <a:moveTo>
                    <a:pt x="1059" y="0"/>
                  </a:moveTo>
                  <a:cubicBezTo>
                    <a:pt x="364" y="0"/>
                    <a:pt x="1" y="817"/>
                    <a:pt x="485" y="1331"/>
                  </a:cubicBezTo>
                  <a:cubicBezTo>
                    <a:pt x="647" y="1499"/>
                    <a:pt x="851" y="1574"/>
                    <a:pt x="1050" y="1574"/>
                  </a:cubicBezTo>
                  <a:cubicBezTo>
                    <a:pt x="1445" y="1574"/>
                    <a:pt x="1825" y="1279"/>
                    <a:pt x="1846" y="817"/>
                  </a:cubicBezTo>
                  <a:cubicBezTo>
                    <a:pt x="1861" y="378"/>
                    <a:pt x="1498" y="0"/>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21" name="Google Shape;721;p24"/>
            <p:cNvSpPr/>
            <p:nvPr/>
          </p:nvSpPr>
          <p:spPr>
            <a:xfrm>
              <a:off x="11" y="1143835"/>
              <a:ext cx="61063" cy="52830"/>
            </a:xfrm>
            <a:custGeom>
              <a:avLst/>
              <a:gdLst/>
              <a:ahLst/>
              <a:cxnLst/>
              <a:rect l="l" t="t" r="r" b="b"/>
              <a:pathLst>
                <a:path w="1906" h="1649" extrusionOk="0">
                  <a:moveTo>
                    <a:pt x="1104" y="0"/>
                  </a:moveTo>
                  <a:cubicBezTo>
                    <a:pt x="0" y="0"/>
                    <a:pt x="0" y="1649"/>
                    <a:pt x="1104" y="1649"/>
                  </a:cubicBezTo>
                  <a:cubicBezTo>
                    <a:pt x="1558" y="1634"/>
                    <a:pt x="1906" y="1271"/>
                    <a:pt x="1891" y="832"/>
                  </a:cubicBezTo>
                  <a:cubicBezTo>
                    <a:pt x="1906" y="378"/>
                    <a:pt x="1558" y="16"/>
                    <a:pt x="11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22" name="Google Shape;722;p24"/>
            <p:cNvSpPr/>
            <p:nvPr/>
          </p:nvSpPr>
          <p:spPr>
            <a:xfrm>
              <a:off x="268870" y="1143835"/>
              <a:ext cx="59141" cy="50459"/>
            </a:xfrm>
            <a:custGeom>
              <a:avLst/>
              <a:gdLst/>
              <a:ahLst/>
              <a:cxnLst/>
              <a:rect l="l" t="t" r="r" b="b"/>
              <a:pathLst>
                <a:path w="1846" h="1575" extrusionOk="0">
                  <a:moveTo>
                    <a:pt x="1059" y="0"/>
                  </a:moveTo>
                  <a:cubicBezTo>
                    <a:pt x="364" y="0"/>
                    <a:pt x="1" y="832"/>
                    <a:pt x="485" y="1331"/>
                  </a:cubicBezTo>
                  <a:cubicBezTo>
                    <a:pt x="648" y="1499"/>
                    <a:pt x="852" y="1575"/>
                    <a:pt x="1053" y="1575"/>
                  </a:cubicBezTo>
                  <a:cubicBezTo>
                    <a:pt x="1447" y="1575"/>
                    <a:pt x="1826" y="1283"/>
                    <a:pt x="1846" y="832"/>
                  </a:cubicBezTo>
                  <a:cubicBezTo>
                    <a:pt x="1846" y="378"/>
                    <a:pt x="1498" y="16"/>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23" name="Google Shape;723;p24"/>
            <p:cNvSpPr/>
            <p:nvPr/>
          </p:nvSpPr>
          <p:spPr>
            <a:xfrm>
              <a:off x="536287" y="1143835"/>
              <a:ext cx="59141" cy="50459"/>
            </a:xfrm>
            <a:custGeom>
              <a:avLst/>
              <a:gdLst/>
              <a:ahLst/>
              <a:cxnLst/>
              <a:rect l="l" t="t" r="r" b="b"/>
              <a:pathLst>
                <a:path w="1846" h="1575" extrusionOk="0">
                  <a:moveTo>
                    <a:pt x="1044" y="0"/>
                  </a:moveTo>
                  <a:cubicBezTo>
                    <a:pt x="349" y="0"/>
                    <a:pt x="1" y="832"/>
                    <a:pt x="470" y="1331"/>
                  </a:cubicBezTo>
                  <a:cubicBezTo>
                    <a:pt x="633" y="1499"/>
                    <a:pt x="837" y="1575"/>
                    <a:pt x="1038" y="1575"/>
                  </a:cubicBezTo>
                  <a:cubicBezTo>
                    <a:pt x="1432" y="1575"/>
                    <a:pt x="1811" y="1283"/>
                    <a:pt x="1831" y="832"/>
                  </a:cubicBezTo>
                  <a:cubicBezTo>
                    <a:pt x="1846" y="378"/>
                    <a:pt x="1483" y="16"/>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24" name="Google Shape;724;p24"/>
            <p:cNvSpPr/>
            <p:nvPr/>
          </p:nvSpPr>
          <p:spPr>
            <a:xfrm>
              <a:off x="803223" y="1143835"/>
              <a:ext cx="59141" cy="50459"/>
            </a:xfrm>
            <a:custGeom>
              <a:avLst/>
              <a:gdLst/>
              <a:ahLst/>
              <a:cxnLst/>
              <a:rect l="l" t="t" r="r" b="b"/>
              <a:pathLst>
                <a:path w="1846" h="1575" extrusionOk="0">
                  <a:moveTo>
                    <a:pt x="1044" y="0"/>
                  </a:moveTo>
                  <a:cubicBezTo>
                    <a:pt x="349" y="0"/>
                    <a:pt x="1" y="832"/>
                    <a:pt x="485" y="1331"/>
                  </a:cubicBezTo>
                  <a:cubicBezTo>
                    <a:pt x="643" y="1499"/>
                    <a:pt x="844" y="1575"/>
                    <a:pt x="1042" y="1575"/>
                  </a:cubicBezTo>
                  <a:cubicBezTo>
                    <a:pt x="1432" y="1575"/>
                    <a:pt x="1810" y="1283"/>
                    <a:pt x="1831" y="832"/>
                  </a:cubicBezTo>
                  <a:cubicBezTo>
                    <a:pt x="1846" y="378"/>
                    <a:pt x="1498" y="16"/>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25" name="Google Shape;725;p24"/>
            <p:cNvSpPr/>
            <p:nvPr/>
          </p:nvSpPr>
          <p:spPr>
            <a:xfrm>
              <a:off x="1070160" y="1143835"/>
              <a:ext cx="59622" cy="50459"/>
            </a:xfrm>
            <a:custGeom>
              <a:avLst/>
              <a:gdLst/>
              <a:ahLst/>
              <a:cxnLst/>
              <a:rect l="l" t="t" r="r" b="b"/>
              <a:pathLst>
                <a:path w="1861" h="1575" extrusionOk="0">
                  <a:moveTo>
                    <a:pt x="1059" y="0"/>
                  </a:moveTo>
                  <a:cubicBezTo>
                    <a:pt x="364" y="0"/>
                    <a:pt x="1" y="832"/>
                    <a:pt x="485" y="1331"/>
                  </a:cubicBezTo>
                  <a:cubicBezTo>
                    <a:pt x="648" y="1499"/>
                    <a:pt x="852" y="1575"/>
                    <a:pt x="1053" y="1575"/>
                  </a:cubicBezTo>
                  <a:cubicBezTo>
                    <a:pt x="1447" y="1575"/>
                    <a:pt x="1825" y="1283"/>
                    <a:pt x="1846" y="832"/>
                  </a:cubicBezTo>
                  <a:cubicBezTo>
                    <a:pt x="1861" y="378"/>
                    <a:pt x="1498" y="16"/>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26" name="Google Shape;726;p24"/>
            <p:cNvSpPr/>
            <p:nvPr/>
          </p:nvSpPr>
          <p:spPr>
            <a:xfrm>
              <a:off x="1933" y="1424323"/>
              <a:ext cx="59141" cy="52830"/>
            </a:xfrm>
            <a:custGeom>
              <a:avLst/>
              <a:gdLst/>
              <a:ahLst/>
              <a:cxnLst/>
              <a:rect l="l" t="t" r="r" b="b"/>
              <a:pathLst>
                <a:path w="1846" h="1649" extrusionOk="0">
                  <a:moveTo>
                    <a:pt x="1044" y="1"/>
                  </a:moveTo>
                  <a:cubicBezTo>
                    <a:pt x="1" y="46"/>
                    <a:pt x="1" y="1588"/>
                    <a:pt x="1044" y="1649"/>
                  </a:cubicBezTo>
                  <a:cubicBezTo>
                    <a:pt x="1498" y="1634"/>
                    <a:pt x="1846" y="1271"/>
                    <a:pt x="1831" y="817"/>
                  </a:cubicBezTo>
                  <a:cubicBezTo>
                    <a:pt x="1846" y="379"/>
                    <a:pt x="1498"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27" name="Google Shape;727;p24"/>
            <p:cNvSpPr/>
            <p:nvPr/>
          </p:nvSpPr>
          <p:spPr>
            <a:xfrm>
              <a:off x="268870" y="1424323"/>
              <a:ext cx="59141" cy="50459"/>
            </a:xfrm>
            <a:custGeom>
              <a:avLst/>
              <a:gdLst/>
              <a:ahLst/>
              <a:cxnLst/>
              <a:rect l="l" t="t" r="r" b="b"/>
              <a:pathLst>
                <a:path w="1846" h="1575" extrusionOk="0">
                  <a:moveTo>
                    <a:pt x="1059" y="1"/>
                  </a:moveTo>
                  <a:cubicBezTo>
                    <a:pt x="364" y="1"/>
                    <a:pt x="1" y="832"/>
                    <a:pt x="485" y="1331"/>
                  </a:cubicBezTo>
                  <a:cubicBezTo>
                    <a:pt x="642" y="1499"/>
                    <a:pt x="842" y="1574"/>
                    <a:pt x="1040" y="1574"/>
                  </a:cubicBezTo>
                  <a:cubicBezTo>
                    <a:pt x="1432" y="1574"/>
                    <a:pt x="1816" y="1279"/>
                    <a:pt x="1846" y="817"/>
                  </a:cubicBezTo>
                  <a:cubicBezTo>
                    <a:pt x="1846" y="379"/>
                    <a:pt x="1498" y="1"/>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28" name="Google Shape;728;p24"/>
            <p:cNvSpPr/>
            <p:nvPr/>
          </p:nvSpPr>
          <p:spPr>
            <a:xfrm>
              <a:off x="536287" y="1424323"/>
              <a:ext cx="59141" cy="50459"/>
            </a:xfrm>
            <a:custGeom>
              <a:avLst/>
              <a:gdLst/>
              <a:ahLst/>
              <a:cxnLst/>
              <a:rect l="l" t="t" r="r" b="b"/>
              <a:pathLst>
                <a:path w="1846" h="1575" extrusionOk="0">
                  <a:moveTo>
                    <a:pt x="1044" y="1"/>
                  </a:moveTo>
                  <a:cubicBezTo>
                    <a:pt x="349" y="1"/>
                    <a:pt x="1" y="832"/>
                    <a:pt x="470" y="1331"/>
                  </a:cubicBezTo>
                  <a:cubicBezTo>
                    <a:pt x="632" y="1499"/>
                    <a:pt x="836" y="1574"/>
                    <a:pt x="1035" y="1574"/>
                  </a:cubicBezTo>
                  <a:cubicBezTo>
                    <a:pt x="1430" y="1574"/>
                    <a:pt x="1811" y="1279"/>
                    <a:pt x="1831" y="817"/>
                  </a:cubicBezTo>
                  <a:cubicBezTo>
                    <a:pt x="1846" y="379"/>
                    <a:pt x="1483"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29" name="Google Shape;729;p24"/>
            <p:cNvSpPr/>
            <p:nvPr/>
          </p:nvSpPr>
          <p:spPr>
            <a:xfrm>
              <a:off x="803223" y="1424323"/>
              <a:ext cx="59141" cy="50459"/>
            </a:xfrm>
            <a:custGeom>
              <a:avLst/>
              <a:gdLst/>
              <a:ahLst/>
              <a:cxnLst/>
              <a:rect l="l" t="t" r="r" b="b"/>
              <a:pathLst>
                <a:path w="1846" h="1575" extrusionOk="0">
                  <a:moveTo>
                    <a:pt x="1044" y="1"/>
                  </a:moveTo>
                  <a:cubicBezTo>
                    <a:pt x="364" y="1"/>
                    <a:pt x="1" y="817"/>
                    <a:pt x="485" y="1331"/>
                  </a:cubicBezTo>
                  <a:cubicBezTo>
                    <a:pt x="642" y="1499"/>
                    <a:pt x="842" y="1574"/>
                    <a:pt x="1040" y="1574"/>
                  </a:cubicBezTo>
                  <a:cubicBezTo>
                    <a:pt x="1430" y="1574"/>
                    <a:pt x="1810" y="1279"/>
                    <a:pt x="1831" y="817"/>
                  </a:cubicBezTo>
                  <a:cubicBezTo>
                    <a:pt x="1846" y="379"/>
                    <a:pt x="1498"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30" name="Google Shape;730;p24"/>
            <p:cNvSpPr/>
            <p:nvPr/>
          </p:nvSpPr>
          <p:spPr>
            <a:xfrm>
              <a:off x="1070160" y="1424323"/>
              <a:ext cx="59622" cy="50459"/>
            </a:xfrm>
            <a:custGeom>
              <a:avLst/>
              <a:gdLst/>
              <a:ahLst/>
              <a:cxnLst/>
              <a:rect l="l" t="t" r="r" b="b"/>
              <a:pathLst>
                <a:path w="1861" h="1575" extrusionOk="0">
                  <a:moveTo>
                    <a:pt x="1059" y="1"/>
                  </a:moveTo>
                  <a:cubicBezTo>
                    <a:pt x="364" y="1"/>
                    <a:pt x="1" y="832"/>
                    <a:pt x="485" y="1331"/>
                  </a:cubicBezTo>
                  <a:cubicBezTo>
                    <a:pt x="647" y="1499"/>
                    <a:pt x="851" y="1574"/>
                    <a:pt x="1050" y="1574"/>
                  </a:cubicBezTo>
                  <a:cubicBezTo>
                    <a:pt x="1445" y="1574"/>
                    <a:pt x="1825" y="1279"/>
                    <a:pt x="1846" y="817"/>
                  </a:cubicBezTo>
                  <a:cubicBezTo>
                    <a:pt x="1861" y="379"/>
                    <a:pt x="1498" y="1"/>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31" name="Google Shape;731;p24"/>
            <p:cNvSpPr/>
            <p:nvPr/>
          </p:nvSpPr>
          <p:spPr>
            <a:xfrm>
              <a:off x="11" y="1704331"/>
              <a:ext cx="61063" cy="52862"/>
            </a:xfrm>
            <a:custGeom>
              <a:avLst/>
              <a:gdLst/>
              <a:ahLst/>
              <a:cxnLst/>
              <a:rect l="l" t="t" r="r" b="b"/>
              <a:pathLst>
                <a:path w="1906" h="1650" extrusionOk="0">
                  <a:moveTo>
                    <a:pt x="1104" y="1"/>
                  </a:moveTo>
                  <a:cubicBezTo>
                    <a:pt x="0" y="1"/>
                    <a:pt x="0" y="1649"/>
                    <a:pt x="1104" y="1649"/>
                  </a:cubicBezTo>
                  <a:cubicBezTo>
                    <a:pt x="1558" y="1649"/>
                    <a:pt x="1906" y="1271"/>
                    <a:pt x="1891" y="833"/>
                  </a:cubicBezTo>
                  <a:cubicBezTo>
                    <a:pt x="1906" y="379"/>
                    <a:pt x="1558" y="16"/>
                    <a:pt x="11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32" name="Google Shape;732;p24"/>
            <p:cNvSpPr/>
            <p:nvPr/>
          </p:nvSpPr>
          <p:spPr>
            <a:xfrm>
              <a:off x="268870" y="1704331"/>
              <a:ext cx="59141" cy="50811"/>
            </a:xfrm>
            <a:custGeom>
              <a:avLst/>
              <a:gdLst/>
              <a:ahLst/>
              <a:cxnLst/>
              <a:rect l="l" t="t" r="r" b="b"/>
              <a:pathLst>
                <a:path w="1846" h="1586" extrusionOk="0">
                  <a:moveTo>
                    <a:pt x="1059" y="1"/>
                  </a:moveTo>
                  <a:cubicBezTo>
                    <a:pt x="364" y="1"/>
                    <a:pt x="1" y="833"/>
                    <a:pt x="485" y="1332"/>
                  </a:cubicBezTo>
                  <a:cubicBezTo>
                    <a:pt x="650" y="1507"/>
                    <a:pt x="857" y="1585"/>
                    <a:pt x="1059" y="1585"/>
                  </a:cubicBezTo>
                  <a:cubicBezTo>
                    <a:pt x="1451" y="1585"/>
                    <a:pt x="1826" y="1291"/>
                    <a:pt x="1846" y="833"/>
                  </a:cubicBezTo>
                  <a:cubicBezTo>
                    <a:pt x="1846" y="379"/>
                    <a:pt x="1498" y="16"/>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33" name="Google Shape;733;p24"/>
            <p:cNvSpPr/>
            <p:nvPr/>
          </p:nvSpPr>
          <p:spPr>
            <a:xfrm>
              <a:off x="536287" y="1704331"/>
              <a:ext cx="59141" cy="50811"/>
            </a:xfrm>
            <a:custGeom>
              <a:avLst/>
              <a:gdLst/>
              <a:ahLst/>
              <a:cxnLst/>
              <a:rect l="l" t="t" r="r" b="b"/>
              <a:pathLst>
                <a:path w="1846" h="1586" extrusionOk="0">
                  <a:moveTo>
                    <a:pt x="1044" y="1"/>
                  </a:moveTo>
                  <a:cubicBezTo>
                    <a:pt x="349" y="1"/>
                    <a:pt x="1" y="833"/>
                    <a:pt x="470" y="1332"/>
                  </a:cubicBezTo>
                  <a:cubicBezTo>
                    <a:pt x="635" y="1507"/>
                    <a:pt x="842" y="1585"/>
                    <a:pt x="1044" y="1585"/>
                  </a:cubicBezTo>
                  <a:cubicBezTo>
                    <a:pt x="1436" y="1585"/>
                    <a:pt x="1811" y="1291"/>
                    <a:pt x="1831" y="833"/>
                  </a:cubicBezTo>
                  <a:cubicBezTo>
                    <a:pt x="1846" y="379"/>
                    <a:pt x="1483" y="16"/>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34" name="Google Shape;734;p24"/>
            <p:cNvSpPr/>
            <p:nvPr/>
          </p:nvSpPr>
          <p:spPr>
            <a:xfrm>
              <a:off x="803223" y="1704331"/>
              <a:ext cx="59141" cy="50811"/>
            </a:xfrm>
            <a:custGeom>
              <a:avLst/>
              <a:gdLst/>
              <a:ahLst/>
              <a:cxnLst/>
              <a:rect l="l" t="t" r="r" b="b"/>
              <a:pathLst>
                <a:path w="1846" h="1586" extrusionOk="0">
                  <a:moveTo>
                    <a:pt x="1044" y="1"/>
                  </a:moveTo>
                  <a:cubicBezTo>
                    <a:pt x="349" y="1"/>
                    <a:pt x="1" y="833"/>
                    <a:pt x="485" y="1332"/>
                  </a:cubicBezTo>
                  <a:cubicBezTo>
                    <a:pt x="644" y="1507"/>
                    <a:pt x="848" y="1585"/>
                    <a:pt x="1048" y="1585"/>
                  </a:cubicBezTo>
                  <a:cubicBezTo>
                    <a:pt x="1436" y="1585"/>
                    <a:pt x="1811" y="1291"/>
                    <a:pt x="1831" y="833"/>
                  </a:cubicBezTo>
                  <a:cubicBezTo>
                    <a:pt x="1846" y="379"/>
                    <a:pt x="1498" y="16"/>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35" name="Google Shape;735;p24"/>
            <p:cNvSpPr/>
            <p:nvPr/>
          </p:nvSpPr>
          <p:spPr>
            <a:xfrm>
              <a:off x="1070160" y="1704331"/>
              <a:ext cx="59622" cy="50811"/>
            </a:xfrm>
            <a:custGeom>
              <a:avLst/>
              <a:gdLst/>
              <a:ahLst/>
              <a:cxnLst/>
              <a:rect l="l" t="t" r="r" b="b"/>
              <a:pathLst>
                <a:path w="1861" h="1586" extrusionOk="0">
                  <a:moveTo>
                    <a:pt x="1059" y="1"/>
                  </a:moveTo>
                  <a:cubicBezTo>
                    <a:pt x="364" y="1"/>
                    <a:pt x="1" y="833"/>
                    <a:pt x="485" y="1332"/>
                  </a:cubicBezTo>
                  <a:cubicBezTo>
                    <a:pt x="650" y="1507"/>
                    <a:pt x="857" y="1585"/>
                    <a:pt x="1059" y="1585"/>
                  </a:cubicBezTo>
                  <a:cubicBezTo>
                    <a:pt x="1451" y="1585"/>
                    <a:pt x="1826" y="1291"/>
                    <a:pt x="1846" y="833"/>
                  </a:cubicBezTo>
                  <a:cubicBezTo>
                    <a:pt x="1861" y="379"/>
                    <a:pt x="1498" y="16"/>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six columns">
  <p:cSld name="BLANK_1_1_1_1_1">
    <p:spTree>
      <p:nvGrpSpPr>
        <p:cNvPr id="1" name="Shape 736"/>
        <p:cNvGrpSpPr/>
        <p:nvPr/>
      </p:nvGrpSpPr>
      <p:grpSpPr>
        <a:xfrm>
          <a:off x="0" y="0"/>
          <a:ext cx="0" cy="0"/>
          <a:chOff x="0" y="0"/>
          <a:chExt cx="0" cy="0"/>
        </a:xfrm>
      </p:grpSpPr>
      <p:sp>
        <p:nvSpPr>
          <p:cNvPr id="737" name="Google Shape;737;p2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38" name="Google Shape;738;p25"/>
          <p:cNvSpPr txBox="1">
            <a:spLocks noGrp="1"/>
          </p:cNvSpPr>
          <p:nvPr>
            <p:ph type="title" idx="2"/>
          </p:nvPr>
        </p:nvSpPr>
        <p:spPr>
          <a:xfrm>
            <a:off x="720000" y="1987581"/>
            <a:ext cx="2305500" cy="411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739" name="Google Shape;739;p25"/>
          <p:cNvSpPr txBox="1">
            <a:spLocks noGrp="1"/>
          </p:cNvSpPr>
          <p:nvPr>
            <p:ph type="subTitle" idx="1"/>
          </p:nvPr>
        </p:nvSpPr>
        <p:spPr>
          <a:xfrm>
            <a:off x="720000" y="2398582"/>
            <a:ext cx="23055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740" name="Google Shape;740;p25"/>
          <p:cNvSpPr txBox="1">
            <a:spLocks noGrp="1"/>
          </p:cNvSpPr>
          <p:nvPr>
            <p:ph type="title" idx="3"/>
          </p:nvPr>
        </p:nvSpPr>
        <p:spPr>
          <a:xfrm>
            <a:off x="3419271" y="1987581"/>
            <a:ext cx="2305500" cy="411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741" name="Google Shape;741;p25"/>
          <p:cNvSpPr txBox="1">
            <a:spLocks noGrp="1"/>
          </p:cNvSpPr>
          <p:nvPr>
            <p:ph type="subTitle" idx="4"/>
          </p:nvPr>
        </p:nvSpPr>
        <p:spPr>
          <a:xfrm>
            <a:off x="3419271" y="2398582"/>
            <a:ext cx="23055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742" name="Google Shape;742;p25"/>
          <p:cNvSpPr txBox="1">
            <a:spLocks noGrp="1"/>
          </p:cNvSpPr>
          <p:nvPr>
            <p:ph type="title" idx="5"/>
          </p:nvPr>
        </p:nvSpPr>
        <p:spPr>
          <a:xfrm>
            <a:off x="720000" y="3755949"/>
            <a:ext cx="2305500" cy="411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743" name="Google Shape;743;p25"/>
          <p:cNvSpPr txBox="1">
            <a:spLocks noGrp="1"/>
          </p:cNvSpPr>
          <p:nvPr>
            <p:ph type="subTitle" idx="6"/>
          </p:nvPr>
        </p:nvSpPr>
        <p:spPr>
          <a:xfrm>
            <a:off x="720000" y="4166947"/>
            <a:ext cx="23055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744" name="Google Shape;744;p25"/>
          <p:cNvSpPr txBox="1">
            <a:spLocks noGrp="1"/>
          </p:cNvSpPr>
          <p:nvPr>
            <p:ph type="title" idx="7"/>
          </p:nvPr>
        </p:nvSpPr>
        <p:spPr>
          <a:xfrm>
            <a:off x="3419271" y="3755949"/>
            <a:ext cx="2305500" cy="411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745" name="Google Shape;745;p25"/>
          <p:cNvSpPr txBox="1">
            <a:spLocks noGrp="1"/>
          </p:cNvSpPr>
          <p:nvPr>
            <p:ph type="subTitle" idx="8"/>
          </p:nvPr>
        </p:nvSpPr>
        <p:spPr>
          <a:xfrm>
            <a:off x="3419271" y="4166947"/>
            <a:ext cx="23055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746" name="Google Shape;746;p25"/>
          <p:cNvSpPr txBox="1">
            <a:spLocks noGrp="1"/>
          </p:cNvSpPr>
          <p:nvPr>
            <p:ph type="title" idx="9"/>
          </p:nvPr>
        </p:nvSpPr>
        <p:spPr>
          <a:xfrm>
            <a:off x="6118549" y="1987581"/>
            <a:ext cx="2305500" cy="411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747" name="Google Shape;747;p25"/>
          <p:cNvSpPr txBox="1">
            <a:spLocks noGrp="1"/>
          </p:cNvSpPr>
          <p:nvPr>
            <p:ph type="subTitle" idx="13"/>
          </p:nvPr>
        </p:nvSpPr>
        <p:spPr>
          <a:xfrm>
            <a:off x="6118549" y="2398582"/>
            <a:ext cx="23055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748" name="Google Shape;748;p25"/>
          <p:cNvSpPr txBox="1">
            <a:spLocks noGrp="1"/>
          </p:cNvSpPr>
          <p:nvPr>
            <p:ph type="title" idx="14"/>
          </p:nvPr>
        </p:nvSpPr>
        <p:spPr>
          <a:xfrm>
            <a:off x="6118549" y="3755949"/>
            <a:ext cx="2305500" cy="411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749" name="Google Shape;749;p25"/>
          <p:cNvSpPr txBox="1">
            <a:spLocks noGrp="1"/>
          </p:cNvSpPr>
          <p:nvPr>
            <p:ph type="subTitle" idx="15"/>
          </p:nvPr>
        </p:nvSpPr>
        <p:spPr>
          <a:xfrm>
            <a:off x="6118549" y="4166947"/>
            <a:ext cx="23055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grpSp>
        <p:nvGrpSpPr>
          <p:cNvPr id="750" name="Google Shape;750;p25"/>
          <p:cNvGrpSpPr/>
          <p:nvPr/>
        </p:nvGrpSpPr>
        <p:grpSpPr>
          <a:xfrm rot="-5400000">
            <a:off x="7661788" y="304268"/>
            <a:ext cx="1129770" cy="1173854"/>
            <a:chOff x="11" y="583339"/>
            <a:chExt cx="1129770" cy="1173854"/>
          </a:xfrm>
        </p:grpSpPr>
        <p:sp>
          <p:nvSpPr>
            <p:cNvPr id="751" name="Google Shape;751;p25"/>
            <p:cNvSpPr/>
            <p:nvPr/>
          </p:nvSpPr>
          <p:spPr>
            <a:xfrm>
              <a:off x="9686" y="583339"/>
              <a:ext cx="51388" cy="52830"/>
            </a:xfrm>
            <a:custGeom>
              <a:avLst/>
              <a:gdLst/>
              <a:ahLst/>
              <a:cxnLst/>
              <a:rect l="l" t="t" r="r" b="b"/>
              <a:pathLst>
                <a:path w="1604" h="1649" extrusionOk="0">
                  <a:moveTo>
                    <a:pt x="802" y="0"/>
                  </a:moveTo>
                  <a:cubicBezTo>
                    <a:pt x="364" y="15"/>
                    <a:pt x="1" y="378"/>
                    <a:pt x="16" y="832"/>
                  </a:cubicBezTo>
                  <a:cubicBezTo>
                    <a:pt x="1" y="1270"/>
                    <a:pt x="364" y="1633"/>
                    <a:pt x="802" y="1648"/>
                  </a:cubicBezTo>
                  <a:cubicBezTo>
                    <a:pt x="1256" y="1633"/>
                    <a:pt x="1604" y="1270"/>
                    <a:pt x="1589" y="832"/>
                  </a:cubicBezTo>
                  <a:cubicBezTo>
                    <a:pt x="1604" y="378"/>
                    <a:pt x="1256" y="15"/>
                    <a:pt x="8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52" name="Google Shape;752;p25"/>
            <p:cNvSpPr/>
            <p:nvPr/>
          </p:nvSpPr>
          <p:spPr>
            <a:xfrm>
              <a:off x="277103" y="584524"/>
              <a:ext cx="50908" cy="50555"/>
            </a:xfrm>
            <a:custGeom>
              <a:avLst/>
              <a:gdLst/>
              <a:ahLst/>
              <a:cxnLst/>
              <a:rect l="l" t="t" r="r" b="b"/>
              <a:pathLst>
                <a:path w="1589" h="1578" extrusionOk="0">
                  <a:moveTo>
                    <a:pt x="795" y="1"/>
                  </a:moveTo>
                  <a:cubicBezTo>
                    <a:pt x="398" y="1"/>
                    <a:pt x="1" y="265"/>
                    <a:pt x="1" y="795"/>
                  </a:cubicBezTo>
                  <a:cubicBezTo>
                    <a:pt x="1" y="1316"/>
                    <a:pt x="398" y="1577"/>
                    <a:pt x="795" y="1577"/>
                  </a:cubicBezTo>
                  <a:cubicBezTo>
                    <a:pt x="1192" y="1577"/>
                    <a:pt x="1589" y="1316"/>
                    <a:pt x="1589" y="795"/>
                  </a:cubicBezTo>
                  <a:cubicBezTo>
                    <a:pt x="1589" y="265"/>
                    <a:pt x="1192" y="1"/>
                    <a:pt x="7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53" name="Google Shape;753;p25"/>
            <p:cNvSpPr/>
            <p:nvPr/>
          </p:nvSpPr>
          <p:spPr>
            <a:xfrm>
              <a:off x="543559" y="583435"/>
              <a:ext cx="52349" cy="52734"/>
            </a:xfrm>
            <a:custGeom>
              <a:avLst/>
              <a:gdLst/>
              <a:ahLst/>
              <a:cxnLst/>
              <a:rect l="l" t="t" r="r" b="b"/>
              <a:pathLst>
                <a:path w="1634" h="1646" extrusionOk="0">
                  <a:moveTo>
                    <a:pt x="817" y="1"/>
                  </a:moveTo>
                  <a:cubicBezTo>
                    <a:pt x="409" y="1"/>
                    <a:pt x="1" y="277"/>
                    <a:pt x="31" y="829"/>
                  </a:cubicBezTo>
                  <a:cubicBezTo>
                    <a:pt x="1" y="1267"/>
                    <a:pt x="364" y="1645"/>
                    <a:pt x="817" y="1645"/>
                  </a:cubicBezTo>
                  <a:cubicBezTo>
                    <a:pt x="1271" y="1645"/>
                    <a:pt x="1619" y="1267"/>
                    <a:pt x="1604" y="829"/>
                  </a:cubicBezTo>
                  <a:cubicBezTo>
                    <a:pt x="1634" y="277"/>
                    <a:pt x="1226" y="1"/>
                    <a:pt x="8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54" name="Google Shape;754;p25"/>
            <p:cNvSpPr/>
            <p:nvPr/>
          </p:nvSpPr>
          <p:spPr>
            <a:xfrm>
              <a:off x="810752" y="583435"/>
              <a:ext cx="52093" cy="52734"/>
            </a:xfrm>
            <a:custGeom>
              <a:avLst/>
              <a:gdLst/>
              <a:ahLst/>
              <a:cxnLst/>
              <a:rect l="l" t="t" r="r" b="b"/>
              <a:pathLst>
                <a:path w="1626" h="1646" extrusionOk="0">
                  <a:moveTo>
                    <a:pt x="815" y="1"/>
                  </a:moveTo>
                  <a:cubicBezTo>
                    <a:pt x="408" y="1"/>
                    <a:pt x="0" y="277"/>
                    <a:pt x="23" y="829"/>
                  </a:cubicBezTo>
                  <a:cubicBezTo>
                    <a:pt x="8" y="1267"/>
                    <a:pt x="371" y="1645"/>
                    <a:pt x="809" y="1645"/>
                  </a:cubicBezTo>
                  <a:cubicBezTo>
                    <a:pt x="1263" y="1645"/>
                    <a:pt x="1626" y="1267"/>
                    <a:pt x="1596" y="829"/>
                  </a:cubicBezTo>
                  <a:cubicBezTo>
                    <a:pt x="1626" y="277"/>
                    <a:pt x="1221" y="1"/>
                    <a:pt x="8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55" name="Google Shape;755;p25"/>
            <p:cNvSpPr/>
            <p:nvPr/>
          </p:nvSpPr>
          <p:spPr>
            <a:xfrm>
              <a:off x="1078874" y="584524"/>
              <a:ext cx="50427" cy="50555"/>
            </a:xfrm>
            <a:custGeom>
              <a:avLst/>
              <a:gdLst/>
              <a:ahLst/>
              <a:cxnLst/>
              <a:rect l="l" t="t" r="r" b="b"/>
              <a:pathLst>
                <a:path w="1574" h="1578" extrusionOk="0">
                  <a:moveTo>
                    <a:pt x="787" y="1"/>
                  </a:moveTo>
                  <a:cubicBezTo>
                    <a:pt x="394" y="1"/>
                    <a:pt x="1" y="265"/>
                    <a:pt x="1" y="795"/>
                  </a:cubicBezTo>
                  <a:cubicBezTo>
                    <a:pt x="1" y="1316"/>
                    <a:pt x="394" y="1577"/>
                    <a:pt x="787" y="1577"/>
                  </a:cubicBezTo>
                  <a:cubicBezTo>
                    <a:pt x="1180" y="1577"/>
                    <a:pt x="1574" y="1316"/>
                    <a:pt x="1574" y="795"/>
                  </a:cubicBezTo>
                  <a:cubicBezTo>
                    <a:pt x="1574" y="265"/>
                    <a:pt x="1180" y="1"/>
                    <a:pt x="78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56" name="Google Shape;756;p25"/>
            <p:cNvSpPr/>
            <p:nvPr/>
          </p:nvSpPr>
          <p:spPr>
            <a:xfrm>
              <a:off x="1933" y="863347"/>
              <a:ext cx="59141" cy="53310"/>
            </a:xfrm>
            <a:custGeom>
              <a:avLst/>
              <a:gdLst/>
              <a:ahLst/>
              <a:cxnLst/>
              <a:rect l="l" t="t" r="r" b="b"/>
              <a:pathLst>
                <a:path w="1846" h="1664" extrusionOk="0">
                  <a:moveTo>
                    <a:pt x="1044" y="0"/>
                  </a:moveTo>
                  <a:cubicBezTo>
                    <a:pt x="1" y="61"/>
                    <a:pt x="1" y="1603"/>
                    <a:pt x="1044" y="1663"/>
                  </a:cubicBezTo>
                  <a:cubicBezTo>
                    <a:pt x="1483" y="1648"/>
                    <a:pt x="1846" y="1270"/>
                    <a:pt x="1831" y="832"/>
                  </a:cubicBezTo>
                  <a:cubicBezTo>
                    <a:pt x="1846" y="393"/>
                    <a:pt x="1498" y="15"/>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57" name="Google Shape;757;p25"/>
            <p:cNvSpPr/>
            <p:nvPr/>
          </p:nvSpPr>
          <p:spPr>
            <a:xfrm>
              <a:off x="268870" y="863827"/>
              <a:ext cx="59141" cy="50459"/>
            </a:xfrm>
            <a:custGeom>
              <a:avLst/>
              <a:gdLst/>
              <a:ahLst/>
              <a:cxnLst/>
              <a:rect l="l" t="t" r="r" b="b"/>
              <a:pathLst>
                <a:path w="1846" h="1575" extrusionOk="0">
                  <a:moveTo>
                    <a:pt x="1059" y="0"/>
                  </a:moveTo>
                  <a:cubicBezTo>
                    <a:pt x="364" y="0"/>
                    <a:pt x="1" y="817"/>
                    <a:pt x="485" y="1331"/>
                  </a:cubicBezTo>
                  <a:cubicBezTo>
                    <a:pt x="642" y="1499"/>
                    <a:pt x="842" y="1574"/>
                    <a:pt x="1040" y="1574"/>
                  </a:cubicBezTo>
                  <a:cubicBezTo>
                    <a:pt x="1432" y="1574"/>
                    <a:pt x="1816" y="1279"/>
                    <a:pt x="1846" y="817"/>
                  </a:cubicBezTo>
                  <a:cubicBezTo>
                    <a:pt x="1846" y="378"/>
                    <a:pt x="1498" y="0"/>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58" name="Google Shape;758;p25"/>
            <p:cNvSpPr/>
            <p:nvPr/>
          </p:nvSpPr>
          <p:spPr>
            <a:xfrm>
              <a:off x="536287" y="863827"/>
              <a:ext cx="59141" cy="50459"/>
            </a:xfrm>
            <a:custGeom>
              <a:avLst/>
              <a:gdLst/>
              <a:ahLst/>
              <a:cxnLst/>
              <a:rect l="l" t="t" r="r" b="b"/>
              <a:pathLst>
                <a:path w="1846" h="1575" extrusionOk="0">
                  <a:moveTo>
                    <a:pt x="1044" y="0"/>
                  </a:moveTo>
                  <a:cubicBezTo>
                    <a:pt x="349" y="0"/>
                    <a:pt x="1" y="817"/>
                    <a:pt x="470" y="1331"/>
                  </a:cubicBezTo>
                  <a:cubicBezTo>
                    <a:pt x="632" y="1499"/>
                    <a:pt x="836" y="1574"/>
                    <a:pt x="1035" y="1574"/>
                  </a:cubicBezTo>
                  <a:cubicBezTo>
                    <a:pt x="1430" y="1574"/>
                    <a:pt x="1811" y="1279"/>
                    <a:pt x="1831" y="817"/>
                  </a:cubicBezTo>
                  <a:cubicBezTo>
                    <a:pt x="1846" y="378"/>
                    <a:pt x="1483" y="0"/>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59" name="Google Shape;759;p25"/>
            <p:cNvSpPr/>
            <p:nvPr/>
          </p:nvSpPr>
          <p:spPr>
            <a:xfrm>
              <a:off x="803383" y="863827"/>
              <a:ext cx="58981" cy="50459"/>
            </a:xfrm>
            <a:custGeom>
              <a:avLst/>
              <a:gdLst/>
              <a:ahLst/>
              <a:cxnLst/>
              <a:rect l="l" t="t" r="r" b="b"/>
              <a:pathLst>
                <a:path w="1841" h="1575" extrusionOk="0">
                  <a:moveTo>
                    <a:pt x="1021" y="0"/>
                  </a:moveTo>
                  <a:cubicBezTo>
                    <a:pt x="352" y="0"/>
                    <a:pt x="0" y="821"/>
                    <a:pt x="480" y="1331"/>
                  </a:cubicBezTo>
                  <a:cubicBezTo>
                    <a:pt x="637" y="1499"/>
                    <a:pt x="837" y="1574"/>
                    <a:pt x="1035" y="1574"/>
                  </a:cubicBezTo>
                  <a:cubicBezTo>
                    <a:pt x="1425" y="1574"/>
                    <a:pt x="1805" y="1279"/>
                    <a:pt x="1826" y="817"/>
                  </a:cubicBezTo>
                  <a:cubicBezTo>
                    <a:pt x="1841" y="378"/>
                    <a:pt x="1493" y="0"/>
                    <a:pt x="1039" y="0"/>
                  </a:cubicBezTo>
                  <a:cubicBezTo>
                    <a:pt x="1033" y="0"/>
                    <a:pt x="1027" y="0"/>
                    <a:pt x="102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60" name="Google Shape;760;p25"/>
            <p:cNvSpPr/>
            <p:nvPr/>
          </p:nvSpPr>
          <p:spPr>
            <a:xfrm>
              <a:off x="1070160" y="863827"/>
              <a:ext cx="59622" cy="50459"/>
            </a:xfrm>
            <a:custGeom>
              <a:avLst/>
              <a:gdLst/>
              <a:ahLst/>
              <a:cxnLst/>
              <a:rect l="l" t="t" r="r" b="b"/>
              <a:pathLst>
                <a:path w="1861" h="1575" extrusionOk="0">
                  <a:moveTo>
                    <a:pt x="1059" y="0"/>
                  </a:moveTo>
                  <a:cubicBezTo>
                    <a:pt x="364" y="0"/>
                    <a:pt x="1" y="817"/>
                    <a:pt x="485" y="1331"/>
                  </a:cubicBezTo>
                  <a:cubicBezTo>
                    <a:pt x="647" y="1499"/>
                    <a:pt x="851" y="1574"/>
                    <a:pt x="1050" y="1574"/>
                  </a:cubicBezTo>
                  <a:cubicBezTo>
                    <a:pt x="1445" y="1574"/>
                    <a:pt x="1825" y="1279"/>
                    <a:pt x="1846" y="817"/>
                  </a:cubicBezTo>
                  <a:cubicBezTo>
                    <a:pt x="1861" y="378"/>
                    <a:pt x="1498" y="0"/>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61" name="Google Shape;761;p25"/>
            <p:cNvSpPr/>
            <p:nvPr/>
          </p:nvSpPr>
          <p:spPr>
            <a:xfrm>
              <a:off x="11" y="1143835"/>
              <a:ext cx="61063" cy="52830"/>
            </a:xfrm>
            <a:custGeom>
              <a:avLst/>
              <a:gdLst/>
              <a:ahLst/>
              <a:cxnLst/>
              <a:rect l="l" t="t" r="r" b="b"/>
              <a:pathLst>
                <a:path w="1906" h="1649" extrusionOk="0">
                  <a:moveTo>
                    <a:pt x="1104" y="0"/>
                  </a:moveTo>
                  <a:cubicBezTo>
                    <a:pt x="0" y="0"/>
                    <a:pt x="0" y="1649"/>
                    <a:pt x="1104" y="1649"/>
                  </a:cubicBezTo>
                  <a:cubicBezTo>
                    <a:pt x="1558" y="1634"/>
                    <a:pt x="1906" y="1271"/>
                    <a:pt x="1891" y="832"/>
                  </a:cubicBezTo>
                  <a:cubicBezTo>
                    <a:pt x="1906" y="378"/>
                    <a:pt x="1558" y="16"/>
                    <a:pt x="11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62" name="Google Shape;762;p25"/>
            <p:cNvSpPr/>
            <p:nvPr/>
          </p:nvSpPr>
          <p:spPr>
            <a:xfrm>
              <a:off x="268870" y="1143835"/>
              <a:ext cx="59141" cy="50459"/>
            </a:xfrm>
            <a:custGeom>
              <a:avLst/>
              <a:gdLst/>
              <a:ahLst/>
              <a:cxnLst/>
              <a:rect l="l" t="t" r="r" b="b"/>
              <a:pathLst>
                <a:path w="1846" h="1575" extrusionOk="0">
                  <a:moveTo>
                    <a:pt x="1059" y="0"/>
                  </a:moveTo>
                  <a:cubicBezTo>
                    <a:pt x="364" y="0"/>
                    <a:pt x="1" y="832"/>
                    <a:pt x="485" y="1331"/>
                  </a:cubicBezTo>
                  <a:cubicBezTo>
                    <a:pt x="648" y="1499"/>
                    <a:pt x="852" y="1575"/>
                    <a:pt x="1053" y="1575"/>
                  </a:cubicBezTo>
                  <a:cubicBezTo>
                    <a:pt x="1447" y="1575"/>
                    <a:pt x="1826" y="1283"/>
                    <a:pt x="1846" y="832"/>
                  </a:cubicBezTo>
                  <a:cubicBezTo>
                    <a:pt x="1846" y="378"/>
                    <a:pt x="1498" y="16"/>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63" name="Google Shape;763;p25"/>
            <p:cNvSpPr/>
            <p:nvPr/>
          </p:nvSpPr>
          <p:spPr>
            <a:xfrm>
              <a:off x="536287" y="1143835"/>
              <a:ext cx="59141" cy="50459"/>
            </a:xfrm>
            <a:custGeom>
              <a:avLst/>
              <a:gdLst/>
              <a:ahLst/>
              <a:cxnLst/>
              <a:rect l="l" t="t" r="r" b="b"/>
              <a:pathLst>
                <a:path w="1846" h="1575" extrusionOk="0">
                  <a:moveTo>
                    <a:pt x="1044" y="0"/>
                  </a:moveTo>
                  <a:cubicBezTo>
                    <a:pt x="349" y="0"/>
                    <a:pt x="1" y="832"/>
                    <a:pt x="470" y="1331"/>
                  </a:cubicBezTo>
                  <a:cubicBezTo>
                    <a:pt x="633" y="1499"/>
                    <a:pt x="837" y="1575"/>
                    <a:pt x="1038" y="1575"/>
                  </a:cubicBezTo>
                  <a:cubicBezTo>
                    <a:pt x="1432" y="1575"/>
                    <a:pt x="1811" y="1283"/>
                    <a:pt x="1831" y="832"/>
                  </a:cubicBezTo>
                  <a:cubicBezTo>
                    <a:pt x="1846" y="378"/>
                    <a:pt x="1483" y="16"/>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64" name="Google Shape;764;p25"/>
            <p:cNvSpPr/>
            <p:nvPr/>
          </p:nvSpPr>
          <p:spPr>
            <a:xfrm>
              <a:off x="803223" y="1143835"/>
              <a:ext cx="59141" cy="50459"/>
            </a:xfrm>
            <a:custGeom>
              <a:avLst/>
              <a:gdLst/>
              <a:ahLst/>
              <a:cxnLst/>
              <a:rect l="l" t="t" r="r" b="b"/>
              <a:pathLst>
                <a:path w="1846" h="1575" extrusionOk="0">
                  <a:moveTo>
                    <a:pt x="1044" y="0"/>
                  </a:moveTo>
                  <a:cubicBezTo>
                    <a:pt x="349" y="0"/>
                    <a:pt x="1" y="832"/>
                    <a:pt x="485" y="1331"/>
                  </a:cubicBezTo>
                  <a:cubicBezTo>
                    <a:pt x="643" y="1499"/>
                    <a:pt x="844" y="1575"/>
                    <a:pt x="1042" y="1575"/>
                  </a:cubicBezTo>
                  <a:cubicBezTo>
                    <a:pt x="1432" y="1575"/>
                    <a:pt x="1810" y="1283"/>
                    <a:pt x="1831" y="832"/>
                  </a:cubicBezTo>
                  <a:cubicBezTo>
                    <a:pt x="1846" y="378"/>
                    <a:pt x="1498" y="16"/>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65" name="Google Shape;765;p25"/>
            <p:cNvSpPr/>
            <p:nvPr/>
          </p:nvSpPr>
          <p:spPr>
            <a:xfrm>
              <a:off x="1070160" y="1143835"/>
              <a:ext cx="59622" cy="50459"/>
            </a:xfrm>
            <a:custGeom>
              <a:avLst/>
              <a:gdLst/>
              <a:ahLst/>
              <a:cxnLst/>
              <a:rect l="l" t="t" r="r" b="b"/>
              <a:pathLst>
                <a:path w="1861" h="1575" extrusionOk="0">
                  <a:moveTo>
                    <a:pt x="1059" y="0"/>
                  </a:moveTo>
                  <a:cubicBezTo>
                    <a:pt x="364" y="0"/>
                    <a:pt x="1" y="832"/>
                    <a:pt x="485" y="1331"/>
                  </a:cubicBezTo>
                  <a:cubicBezTo>
                    <a:pt x="648" y="1499"/>
                    <a:pt x="852" y="1575"/>
                    <a:pt x="1053" y="1575"/>
                  </a:cubicBezTo>
                  <a:cubicBezTo>
                    <a:pt x="1447" y="1575"/>
                    <a:pt x="1825" y="1283"/>
                    <a:pt x="1846" y="832"/>
                  </a:cubicBezTo>
                  <a:cubicBezTo>
                    <a:pt x="1861" y="378"/>
                    <a:pt x="1498" y="16"/>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66" name="Google Shape;766;p25"/>
            <p:cNvSpPr/>
            <p:nvPr/>
          </p:nvSpPr>
          <p:spPr>
            <a:xfrm>
              <a:off x="1933" y="1424323"/>
              <a:ext cx="59141" cy="52830"/>
            </a:xfrm>
            <a:custGeom>
              <a:avLst/>
              <a:gdLst/>
              <a:ahLst/>
              <a:cxnLst/>
              <a:rect l="l" t="t" r="r" b="b"/>
              <a:pathLst>
                <a:path w="1846" h="1649" extrusionOk="0">
                  <a:moveTo>
                    <a:pt x="1044" y="1"/>
                  </a:moveTo>
                  <a:cubicBezTo>
                    <a:pt x="1" y="46"/>
                    <a:pt x="1" y="1588"/>
                    <a:pt x="1044" y="1649"/>
                  </a:cubicBezTo>
                  <a:cubicBezTo>
                    <a:pt x="1498" y="1634"/>
                    <a:pt x="1846" y="1271"/>
                    <a:pt x="1831" y="817"/>
                  </a:cubicBezTo>
                  <a:cubicBezTo>
                    <a:pt x="1846" y="379"/>
                    <a:pt x="1498"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67" name="Google Shape;767;p25"/>
            <p:cNvSpPr/>
            <p:nvPr/>
          </p:nvSpPr>
          <p:spPr>
            <a:xfrm>
              <a:off x="268870" y="1424323"/>
              <a:ext cx="59141" cy="50459"/>
            </a:xfrm>
            <a:custGeom>
              <a:avLst/>
              <a:gdLst/>
              <a:ahLst/>
              <a:cxnLst/>
              <a:rect l="l" t="t" r="r" b="b"/>
              <a:pathLst>
                <a:path w="1846" h="1575" extrusionOk="0">
                  <a:moveTo>
                    <a:pt x="1059" y="1"/>
                  </a:moveTo>
                  <a:cubicBezTo>
                    <a:pt x="364" y="1"/>
                    <a:pt x="1" y="832"/>
                    <a:pt x="485" y="1331"/>
                  </a:cubicBezTo>
                  <a:cubicBezTo>
                    <a:pt x="642" y="1499"/>
                    <a:pt x="842" y="1574"/>
                    <a:pt x="1040" y="1574"/>
                  </a:cubicBezTo>
                  <a:cubicBezTo>
                    <a:pt x="1432" y="1574"/>
                    <a:pt x="1816" y="1279"/>
                    <a:pt x="1846" y="817"/>
                  </a:cubicBezTo>
                  <a:cubicBezTo>
                    <a:pt x="1846" y="379"/>
                    <a:pt x="1498" y="1"/>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68" name="Google Shape;768;p25"/>
            <p:cNvSpPr/>
            <p:nvPr/>
          </p:nvSpPr>
          <p:spPr>
            <a:xfrm>
              <a:off x="536287" y="1424323"/>
              <a:ext cx="59141" cy="50459"/>
            </a:xfrm>
            <a:custGeom>
              <a:avLst/>
              <a:gdLst/>
              <a:ahLst/>
              <a:cxnLst/>
              <a:rect l="l" t="t" r="r" b="b"/>
              <a:pathLst>
                <a:path w="1846" h="1575" extrusionOk="0">
                  <a:moveTo>
                    <a:pt x="1044" y="1"/>
                  </a:moveTo>
                  <a:cubicBezTo>
                    <a:pt x="349" y="1"/>
                    <a:pt x="1" y="832"/>
                    <a:pt x="470" y="1331"/>
                  </a:cubicBezTo>
                  <a:cubicBezTo>
                    <a:pt x="632" y="1499"/>
                    <a:pt x="836" y="1574"/>
                    <a:pt x="1035" y="1574"/>
                  </a:cubicBezTo>
                  <a:cubicBezTo>
                    <a:pt x="1430" y="1574"/>
                    <a:pt x="1811" y="1279"/>
                    <a:pt x="1831" y="817"/>
                  </a:cubicBezTo>
                  <a:cubicBezTo>
                    <a:pt x="1846" y="379"/>
                    <a:pt x="1483"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69" name="Google Shape;769;p25"/>
            <p:cNvSpPr/>
            <p:nvPr/>
          </p:nvSpPr>
          <p:spPr>
            <a:xfrm>
              <a:off x="803223" y="1424323"/>
              <a:ext cx="59141" cy="50459"/>
            </a:xfrm>
            <a:custGeom>
              <a:avLst/>
              <a:gdLst/>
              <a:ahLst/>
              <a:cxnLst/>
              <a:rect l="l" t="t" r="r" b="b"/>
              <a:pathLst>
                <a:path w="1846" h="1575" extrusionOk="0">
                  <a:moveTo>
                    <a:pt x="1044" y="1"/>
                  </a:moveTo>
                  <a:cubicBezTo>
                    <a:pt x="364" y="1"/>
                    <a:pt x="1" y="817"/>
                    <a:pt x="485" y="1331"/>
                  </a:cubicBezTo>
                  <a:cubicBezTo>
                    <a:pt x="642" y="1499"/>
                    <a:pt x="842" y="1574"/>
                    <a:pt x="1040" y="1574"/>
                  </a:cubicBezTo>
                  <a:cubicBezTo>
                    <a:pt x="1430" y="1574"/>
                    <a:pt x="1810" y="1279"/>
                    <a:pt x="1831" y="817"/>
                  </a:cubicBezTo>
                  <a:cubicBezTo>
                    <a:pt x="1846" y="379"/>
                    <a:pt x="1498"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70" name="Google Shape;770;p25"/>
            <p:cNvSpPr/>
            <p:nvPr/>
          </p:nvSpPr>
          <p:spPr>
            <a:xfrm>
              <a:off x="1070160" y="1424323"/>
              <a:ext cx="59622" cy="50459"/>
            </a:xfrm>
            <a:custGeom>
              <a:avLst/>
              <a:gdLst/>
              <a:ahLst/>
              <a:cxnLst/>
              <a:rect l="l" t="t" r="r" b="b"/>
              <a:pathLst>
                <a:path w="1861" h="1575" extrusionOk="0">
                  <a:moveTo>
                    <a:pt x="1059" y="1"/>
                  </a:moveTo>
                  <a:cubicBezTo>
                    <a:pt x="364" y="1"/>
                    <a:pt x="1" y="832"/>
                    <a:pt x="485" y="1331"/>
                  </a:cubicBezTo>
                  <a:cubicBezTo>
                    <a:pt x="647" y="1499"/>
                    <a:pt x="851" y="1574"/>
                    <a:pt x="1050" y="1574"/>
                  </a:cubicBezTo>
                  <a:cubicBezTo>
                    <a:pt x="1445" y="1574"/>
                    <a:pt x="1825" y="1279"/>
                    <a:pt x="1846" y="817"/>
                  </a:cubicBezTo>
                  <a:cubicBezTo>
                    <a:pt x="1861" y="379"/>
                    <a:pt x="1498" y="1"/>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71" name="Google Shape;771;p25"/>
            <p:cNvSpPr/>
            <p:nvPr/>
          </p:nvSpPr>
          <p:spPr>
            <a:xfrm>
              <a:off x="11" y="1704331"/>
              <a:ext cx="61063" cy="52862"/>
            </a:xfrm>
            <a:custGeom>
              <a:avLst/>
              <a:gdLst/>
              <a:ahLst/>
              <a:cxnLst/>
              <a:rect l="l" t="t" r="r" b="b"/>
              <a:pathLst>
                <a:path w="1906" h="1650" extrusionOk="0">
                  <a:moveTo>
                    <a:pt x="1104" y="1"/>
                  </a:moveTo>
                  <a:cubicBezTo>
                    <a:pt x="0" y="1"/>
                    <a:pt x="0" y="1649"/>
                    <a:pt x="1104" y="1649"/>
                  </a:cubicBezTo>
                  <a:cubicBezTo>
                    <a:pt x="1558" y="1649"/>
                    <a:pt x="1906" y="1271"/>
                    <a:pt x="1891" y="833"/>
                  </a:cubicBezTo>
                  <a:cubicBezTo>
                    <a:pt x="1906" y="379"/>
                    <a:pt x="1558" y="16"/>
                    <a:pt x="11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72" name="Google Shape;772;p25"/>
            <p:cNvSpPr/>
            <p:nvPr/>
          </p:nvSpPr>
          <p:spPr>
            <a:xfrm>
              <a:off x="268870" y="1704331"/>
              <a:ext cx="59141" cy="50811"/>
            </a:xfrm>
            <a:custGeom>
              <a:avLst/>
              <a:gdLst/>
              <a:ahLst/>
              <a:cxnLst/>
              <a:rect l="l" t="t" r="r" b="b"/>
              <a:pathLst>
                <a:path w="1846" h="1586" extrusionOk="0">
                  <a:moveTo>
                    <a:pt x="1059" y="1"/>
                  </a:moveTo>
                  <a:cubicBezTo>
                    <a:pt x="364" y="1"/>
                    <a:pt x="1" y="833"/>
                    <a:pt x="485" y="1332"/>
                  </a:cubicBezTo>
                  <a:cubicBezTo>
                    <a:pt x="650" y="1507"/>
                    <a:pt x="857" y="1585"/>
                    <a:pt x="1059" y="1585"/>
                  </a:cubicBezTo>
                  <a:cubicBezTo>
                    <a:pt x="1451" y="1585"/>
                    <a:pt x="1826" y="1291"/>
                    <a:pt x="1846" y="833"/>
                  </a:cubicBezTo>
                  <a:cubicBezTo>
                    <a:pt x="1846" y="379"/>
                    <a:pt x="1498" y="16"/>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73" name="Google Shape;773;p25"/>
            <p:cNvSpPr/>
            <p:nvPr/>
          </p:nvSpPr>
          <p:spPr>
            <a:xfrm>
              <a:off x="536287" y="1704331"/>
              <a:ext cx="59141" cy="50811"/>
            </a:xfrm>
            <a:custGeom>
              <a:avLst/>
              <a:gdLst/>
              <a:ahLst/>
              <a:cxnLst/>
              <a:rect l="l" t="t" r="r" b="b"/>
              <a:pathLst>
                <a:path w="1846" h="1586" extrusionOk="0">
                  <a:moveTo>
                    <a:pt x="1044" y="1"/>
                  </a:moveTo>
                  <a:cubicBezTo>
                    <a:pt x="349" y="1"/>
                    <a:pt x="1" y="833"/>
                    <a:pt x="470" y="1332"/>
                  </a:cubicBezTo>
                  <a:cubicBezTo>
                    <a:pt x="635" y="1507"/>
                    <a:pt x="842" y="1585"/>
                    <a:pt x="1044" y="1585"/>
                  </a:cubicBezTo>
                  <a:cubicBezTo>
                    <a:pt x="1436" y="1585"/>
                    <a:pt x="1811" y="1291"/>
                    <a:pt x="1831" y="833"/>
                  </a:cubicBezTo>
                  <a:cubicBezTo>
                    <a:pt x="1846" y="379"/>
                    <a:pt x="1483" y="16"/>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74" name="Google Shape;774;p25"/>
            <p:cNvSpPr/>
            <p:nvPr/>
          </p:nvSpPr>
          <p:spPr>
            <a:xfrm>
              <a:off x="803223" y="1704331"/>
              <a:ext cx="59141" cy="50811"/>
            </a:xfrm>
            <a:custGeom>
              <a:avLst/>
              <a:gdLst/>
              <a:ahLst/>
              <a:cxnLst/>
              <a:rect l="l" t="t" r="r" b="b"/>
              <a:pathLst>
                <a:path w="1846" h="1586" extrusionOk="0">
                  <a:moveTo>
                    <a:pt x="1044" y="1"/>
                  </a:moveTo>
                  <a:cubicBezTo>
                    <a:pt x="349" y="1"/>
                    <a:pt x="1" y="833"/>
                    <a:pt x="485" y="1332"/>
                  </a:cubicBezTo>
                  <a:cubicBezTo>
                    <a:pt x="644" y="1507"/>
                    <a:pt x="848" y="1585"/>
                    <a:pt x="1048" y="1585"/>
                  </a:cubicBezTo>
                  <a:cubicBezTo>
                    <a:pt x="1436" y="1585"/>
                    <a:pt x="1811" y="1291"/>
                    <a:pt x="1831" y="833"/>
                  </a:cubicBezTo>
                  <a:cubicBezTo>
                    <a:pt x="1846" y="379"/>
                    <a:pt x="1498" y="16"/>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75" name="Google Shape;775;p25"/>
            <p:cNvSpPr/>
            <p:nvPr/>
          </p:nvSpPr>
          <p:spPr>
            <a:xfrm>
              <a:off x="1070160" y="1704331"/>
              <a:ext cx="59622" cy="50811"/>
            </a:xfrm>
            <a:custGeom>
              <a:avLst/>
              <a:gdLst/>
              <a:ahLst/>
              <a:cxnLst/>
              <a:rect l="l" t="t" r="r" b="b"/>
              <a:pathLst>
                <a:path w="1861" h="1586" extrusionOk="0">
                  <a:moveTo>
                    <a:pt x="1059" y="1"/>
                  </a:moveTo>
                  <a:cubicBezTo>
                    <a:pt x="364" y="1"/>
                    <a:pt x="1" y="833"/>
                    <a:pt x="485" y="1332"/>
                  </a:cubicBezTo>
                  <a:cubicBezTo>
                    <a:pt x="650" y="1507"/>
                    <a:pt x="857" y="1585"/>
                    <a:pt x="1059" y="1585"/>
                  </a:cubicBezTo>
                  <a:cubicBezTo>
                    <a:pt x="1451" y="1585"/>
                    <a:pt x="1826" y="1291"/>
                    <a:pt x="1846" y="833"/>
                  </a:cubicBezTo>
                  <a:cubicBezTo>
                    <a:pt x="1861" y="379"/>
                    <a:pt x="1498" y="16"/>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grpSp>
      <p:grpSp>
        <p:nvGrpSpPr>
          <p:cNvPr id="776" name="Google Shape;776;p25"/>
          <p:cNvGrpSpPr/>
          <p:nvPr/>
        </p:nvGrpSpPr>
        <p:grpSpPr>
          <a:xfrm rot="-5400000">
            <a:off x="7661788" y="304268"/>
            <a:ext cx="1129770" cy="1173854"/>
            <a:chOff x="11" y="583339"/>
            <a:chExt cx="1129770" cy="1173854"/>
          </a:xfrm>
        </p:grpSpPr>
        <p:sp>
          <p:nvSpPr>
            <p:cNvPr id="777" name="Google Shape;777;p25"/>
            <p:cNvSpPr/>
            <p:nvPr/>
          </p:nvSpPr>
          <p:spPr>
            <a:xfrm>
              <a:off x="9686" y="583339"/>
              <a:ext cx="51388" cy="52830"/>
            </a:xfrm>
            <a:custGeom>
              <a:avLst/>
              <a:gdLst/>
              <a:ahLst/>
              <a:cxnLst/>
              <a:rect l="l" t="t" r="r" b="b"/>
              <a:pathLst>
                <a:path w="1604" h="1649" extrusionOk="0">
                  <a:moveTo>
                    <a:pt x="802" y="0"/>
                  </a:moveTo>
                  <a:cubicBezTo>
                    <a:pt x="364" y="15"/>
                    <a:pt x="1" y="378"/>
                    <a:pt x="16" y="832"/>
                  </a:cubicBezTo>
                  <a:cubicBezTo>
                    <a:pt x="1" y="1270"/>
                    <a:pt x="364" y="1633"/>
                    <a:pt x="802" y="1648"/>
                  </a:cubicBezTo>
                  <a:cubicBezTo>
                    <a:pt x="1256" y="1633"/>
                    <a:pt x="1604" y="1270"/>
                    <a:pt x="1589" y="832"/>
                  </a:cubicBezTo>
                  <a:cubicBezTo>
                    <a:pt x="1604" y="378"/>
                    <a:pt x="1256" y="15"/>
                    <a:pt x="8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78" name="Google Shape;778;p25"/>
            <p:cNvSpPr/>
            <p:nvPr/>
          </p:nvSpPr>
          <p:spPr>
            <a:xfrm>
              <a:off x="277103" y="584524"/>
              <a:ext cx="50908" cy="50555"/>
            </a:xfrm>
            <a:custGeom>
              <a:avLst/>
              <a:gdLst/>
              <a:ahLst/>
              <a:cxnLst/>
              <a:rect l="l" t="t" r="r" b="b"/>
              <a:pathLst>
                <a:path w="1589" h="1578" extrusionOk="0">
                  <a:moveTo>
                    <a:pt x="795" y="1"/>
                  </a:moveTo>
                  <a:cubicBezTo>
                    <a:pt x="398" y="1"/>
                    <a:pt x="1" y="265"/>
                    <a:pt x="1" y="795"/>
                  </a:cubicBezTo>
                  <a:cubicBezTo>
                    <a:pt x="1" y="1316"/>
                    <a:pt x="398" y="1577"/>
                    <a:pt x="795" y="1577"/>
                  </a:cubicBezTo>
                  <a:cubicBezTo>
                    <a:pt x="1192" y="1577"/>
                    <a:pt x="1589" y="1316"/>
                    <a:pt x="1589" y="795"/>
                  </a:cubicBezTo>
                  <a:cubicBezTo>
                    <a:pt x="1589" y="265"/>
                    <a:pt x="1192" y="1"/>
                    <a:pt x="7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79" name="Google Shape;779;p25"/>
            <p:cNvSpPr/>
            <p:nvPr/>
          </p:nvSpPr>
          <p:spPr>
            <a:xfrm>
              <a:off x="543559" y="583435"/>
              <a:ext cx="52349" cy="52734"/>
            </a:xfrm>
            <a:custGeom>
              <a:avLst/>
              <a:gdLst/>
              <a:ahLst/>
              <a:cxnLst/>
              <a:rect l="l" t="t" r="r" b="b"/>
              <a:pathLst>
                <a:path w="1634" h="1646" extrusionOk="0">
                  <a:moveTo>
                    <a:pt x="817" y="1"/>
                  </a:moveTo>
                  <a:cubicBezTo>
                    <a:pt x="409" y="1"/>
                    <a:pt x="1" y="277"/>
                    <a:pt x="31" y="829"/>
                  </a:cubicBezTo>
                  <a:cubicBezTo>
                    <a:pt x="1" y="1267"/>
                    <a:pt x="364" y="1645"/>
                    <a:pt x="817" y="1645"/>
                  </a:cubicBezTo>
                  <a:cubicBezTo>
                    <a:pt x="1271" y="1645"/>
                    <a:pt x="1619" y="1267"/>
                    <a:pt x="1604" y="829"/>
                  </a:cubicBezTo>
                  <a:cubicBezTo>
                    <a:pt x="1634" y="277"/>
                    <a:pt x="1226" y="1"/>
                    <a:pt x="8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80" name="Google Shape;780;p25"/>
            <p:cNvSpPr/>
            <p:nvPr/>
          </p:nvSpPr>
          <p:spPr>
            <a:xfrm>
              <a:off x="810752" y="583435"/>
              <a:ext cx="52093" cy="52734"/>
            </a:xfrm>
            <a:custGeom>
              <a:avLst/>
              <a:gdLst/>
              <a:ahLst/>
              <a:cxnLst/>
              <a:rect l="l" t="t" r="r" b="b"/>
              <a:pathLst>
                <a:path w="1626" h="1646" extrusionOk="0">
                  <a:moveTo>
                    <a:pt x="815" y="1"/>
                  </a:moveTo>
                  <a:cubicBezTo>
                    <a:pt x="408" y="1"/>
                    <a:pt x="0" y="277"/>
                    <a:pt x="23" y="829"/>
                  </a:cubicBezTo>
                  <a:cubicBezTo>
                    <a:pt x="8" y="1267"/>
                    <a:pt x="371" y="1645"/>
                    <a:pt x="809" y="1645"/>
                  </a:cubicBezTo>
                  <a:cubicBezTo>
                    <a:pt x="1263" y="1645"/>
                    <a:pt x="1626" y="1267"/>
                    <a:pt x="1596" y="829"/>
                  </a:cubicBezTo>
                  <a:cubicBezTo>
                    <a:pt x="1626" y="277"/>
                    <a:pt x="1221" y="1"/>
                    <a:pt x="8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81" name="Google Shape;781;p25"/>
            <p:cNvSpPr/>
            <p:nvPr/>
          </p:nvSpPr>
          <p:spPr>
            <a:xfrm>
              <a:off x="1078874" y="584524"/>
              <a:ext cx="50427" cy="50555"/>
            </a:xfrm>
            <a:custGeom>
              <a:avLst/>
              <a:gdLst/>
              <a:ahLst/>
              <a:cxnLst/>
              <a:rect l="l" t="t" r="r" b="b"/>
              <a:pathLst>
                <a:path w="1574" h="1578" extrusionOk="0">
                  <a:moveTo>
                    <a:pt x="787" y="1"/>
                  </a:moveTo>
                  <a:cubicBezTo>
                    <a:pt x="394" y="1"/>
                    <a:pt x="1" y="265"/>
                    <a:pt x="1" y="795"/>
                  </a:cubicBezTo>
                  <a:cubicBezTo>
                    <a:pt x="1" y="1316"/>
                    <a:pt x="394" y="1577"/>
                    <a:pt x="787" y="1577"/>
                  </a:cubicBezTo>
                  <a:cubicBezTo>
                    <a:pt x="1180" y="1577"/>
                    <a:pt x="1574" y="1316"/>
                    <a:pt x="1574" y="795"/>
                  </a:cubicBezTo>
                  <a:cubicBezTo>
                    <a:pt x="1574" y="265"/>
                    <a:pt x="1180" y="1"/>
                    <a:pt x="78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82" name="Google Shape;782;p25"/>
            <p:cNvSpPr/>
            <p:nvPr/>
          </p:nvSpPr>
          <p:spPr>
            <a:xfrm>
              <a:off x="1933" y="863347"/>
              <a:ext cx="59141" cy="53310"/>
            </a:xfrm>
            <a:custGeom>
              <a:avLst/>
              <a:gdLst/>
              <a:ahLst/>
              <a:cxnLst/>
              <a:rect l="l" t="t" r="r" b="b"/>
              <a:pathLst>
                <a:path w="1846" h="1664" extrusionOk="0">
                  <a:moveTo>
                    <a:pt x="1044" y="0"/>
                  </a:moveTo>
                  <a:cubicBezTo>
                    <a:pt x="1" y="61"/>
                    <a:pt x="1" y="1603"/>
                    <a:pt x="1044" y="1663"/>
                  </a:cubicBezTo>
                  <a:cubicBezTo>
                    <a:pt x="1483" y="1648"/>
                    <a:pt x="1846" y="1270"/>
                    <a:pt x="1831" y="832"/>
                  </a:cubicBezTo>
                  <a:cubicBezTo>
                    <a:pt x="1846" y="393"/>
                    <a:pt x="1498" y="15"/>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83" name="Google Shape;783;p25"/>
            <p:cNvSpPr/>
            <p:nvPr/>
          </p:nvSpPr>
          <p:spPr>
            <a:xfrm>
              <a:off x="268870" y="863827"/>
              <a:ext cx="59141" cy="50459"/>
            </a:xfrm>
            <a:custGeom>
              <a:avLst/>
              <a:gdLst/>
              <a:ahLst/>
              <a:cxnLst/>
              <a:rect l="l" t="t" r="r" b="b"/>
              <a:pathLst>
                <a:path w="1846" h="1575" extrusionOk="0">
                  <a:moveTo>
                    <a:pt x="1059" y="0"/>
                  </a:moveTo>
                  <a:cubicBezTo>
                    <a:pt x="364" y="0"/>
                    <a:pt x="1" y="817"/>
                    <a:pt x="485" y="1331"/>
                  </a:cubicBezTo>
                  <a:cubicBezTo>
                    <a:pt x="642" y="1499"/>
                    <a:pt x="842" y="1574"/>
                    <a:pt x="1040" y="1574"/>
                  </a:cubicBezTo>
                  <a:cubicBezTo>
                    <a:pt x="1432" y="1574"/>
                    <a:pt x="1816" y="1279"/>
                    <a:pt x="1846" y="817"/>
                  </a:cubicBezTo>
                  <a:cubicBezTo>
                    <a:pt x="1846" y="378"/>
                    <a:pt x="1498" y="0"/>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84" name="Google Shape;784;p25"/>
            <p:cNvSpPr/>
            <p:nvPr/>
          </p:nvSpPr>
          <p:spPr>
            <a:xfrm>
              <a:off x="536287" y="863827"/>
              <a:ext cx="59141" cy="50459"/>
            </a:xfrm>
            <a:custGeom>
              <a:avLst/>
              <a:gdLst/>
              <a:ahLst/>
              <a:cxnLst/>
              <a:rect l="l" t="t" r="r" b="b"/>
              <a:pathLst>
                <a:path w="1846" h="1575" extrusionOk="0">
                  <a:moveTo>
                    <a:pt x="1044" y="0"/>
                  </a:moveTo>
                  <a:cubicBezTo>
                    <a:pt x="349" y="0"/>
                    <a:pt x="1" y="817"/>
                    <a:pt x="470" y="1331"/>
                  </a:cubicBezTo>
                  <a:cubicBezTo>
                    <a:pt x="632" y="1499"/>
                    <a:pt x="836" y="1574"/>
                    <a:pt x="1035" y="1574"/>
                  </a:cubicBezTo>
                  <a:cubicBezTo>
                    <a:pt x="1430" y="1574"/>
                    <a:pt x="1811" y="1279"/>
                    <a:pt x="1831" y="817"/>
                  </a:cubicBezTo>
                  <a:cubicBezTo>
                    <a:pt x="1846" y="378"/>
                    <a:pt x="1483" y="0"/>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85" name="Google Shape;785;p25"/>
            <p:cNvSpPr/>
            <p:nvPr/>
          </p:nvSpPr>
          <p:spPr>
            <a:xfrm>
              <a:off x="803383" y="863827"/>
              <a:ext cx="58981" cy="50459"/>
            </a:xfrm>
            <a:custGeom>
              <a:avLst/>
              <a:gdLst/>
              <a:ahLst/>
              <a:cxnLst/>
              <a:rect l="l" t="t" r="r" b="b"/>
              <a:pathLst>
                <a:path w="1841" h="1575" extrusionOk="0">
                  <a:moveTo>
                    <a:pt x="1021" y="0"/>
                  </a:moveTo>
                  <a:cubicBezTo>
                    <a:pt x="352" y="0"/>
                    <a:pt x="0" y="821"/>
                    <a:pt x="480" y="1331"/>
                  </a:cubicBezTo>
                  <a:cubicBezTo>
                    <a:pt x="637" y="1499"/>
                    <a:pt x="837" y="1574"/>
                    <a:pt x="1035" y="1574"/>
                  </a:cubicBezTo>
                  <a:cubicBezTo>
                    <a:pt x="1425" y="1574"/>
                    <a:pt x="1805" y="1279"/>
                    <a:pt x="1826" y="817"/>
                  </a:cubicBezTo>
                  <a:cubicBezTo>
                    <a:pt x="1841" y="378"/>
                    <a:pt x="1493" y="0"/>
                    <a:pt x="1039" y="0"/>
                  </a:cubicBezTo>
                  <a:cubicBezTo>
                    <a:pt x="1033" y="0"/>
                    <a:pt x="1027" y="0"/>
                    <a:pt x="102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86" name="Google Shape;786;p25"/>
            <p:cNvSpPr/>
            <p:nvPr/>
          </p:nvSpPr>
          <p:spPr>
            <a:xfrm>
              <a:off x="1070160" y="863827"/>
              <a:ext cx="59622" cy="50459"/>
            </a:xfrm>
            <a:custGeom>
              <a:avLst/>
              <a:gdLst/>
              <a:ahLst/>
              <a:cxnLst/>
              <a:rect l="l" t="t" r="r" b="b"/>
              <a:pathLst>
                <a:path w="1861" h="1575" extrusionOk="0">
                  <a:moveTo>
                    <a:pt x="1059" y="0"/>
                  </a:moveTo>
                  <a:cubicBezTo>
                    <a:pt x="364" y="0"/>
                    <a:pt x="1" y="817"/>
                    <a:pt x="485" y="1331"/>
                  </a:cubicBezTo>
                  <a:cubicBezTo>
                    <a:pt x="647" y="1499"/>
                    <a:pt x="851" y="1574"/>
                    <a:pt x="1050" y="1574"/>
                  </a:cubicBezTo>
                  <a:cubicBezTo>
                    <a:pt x="1445" y="1574"/>
                    <a:pt x="1825" y="1279"/>
                    <a:pt x="1846" y="817"/>
                  </a:cubicBezTo>
                  <a:cubicBezTo>
                    <a:pt x="1861" y="378"/>
                    <a:pt x="1498" y="0"/>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87" name="Google Shape;787;p25"/>
            <p:cNvSpPr/>
            <p:nvPr/>
          </p:nvSpPr>
          <p:spPr>
            <a:xfrm>
              <a:off x="11" y="1143835"/>
              <a:ext cx="61063" cy="52830"/>
            </a:xfrm>
            <a:custGeom>
              <a:avLst/>
              <a:gdLst/>
              <a:ahLst/>
              <a:cxnLst/>
              <a:rect l="l" t="t" r="r" b="b"/>
              <a:pathLst>
                <a:path w="1906" h="1649" extrusionOk="0">
                  <a:moveTo>
                    <a:pt x="1104" y="0"/>
                  </a:moveTo>
                  <a:cubicBezTo>
                    <a:pt x="0" y="0"/>
                    <a:pt x="0" y="1649"/>
                    <a:pt x="1104" y="1649"/>
                  </a:cubicBezTo>
                  <a:cubicBezTo>
                    <a:pt x="1558" y="1634"/>
                    <a:pt x="1906" y="1271"/>
                    <a:pt x="1891" y="832"/>
                  </a:cubicBezTo>
                  <a:cubicBezTo>
                    <a:pt x="1906" y="378"/>
                    <a:pt x="1558" y="16"/>
                    <a:pt x="11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88" name="Google Shape;788;p25"/>
            <p:cNvSpPr/>
            <p:nvPr/>
          </p:nvSpPr>
          <p:spPr>
            <a:xfrm>
              <a:off x="268870" y="1143835"/>
              <a:ext cx="59141" cy="50459"/>
            </a:xfrm>
            <a:custGeom>
              <a:avLst/>
              <a:gdLst/>
              <a:ahLst/>
              <a:cxnLst/>
              <a:rect l="l" t="t" r="r" b="b"/>
              <a:pathLst>
                <a:path w="1846" h="1575" extrusionOk="0">
                  <a:moveTo>
                    <a:pt x="1059" y="0"/>
                  </a:moveTo>
                  <a:cubicBezTo>
                    <a:pt x="364" y="0"/>
                    <a:pt x="1" y="832"/>
                    <a:pt x="485" y="1331"/>
                  </a:cubicBezTo>
                  <a:cubicBezTo>
                    <a:pt x="648" y="1499"/>
                    <a:pt x="852" y="1575"/>
                    <a:pt x="1053" y="1575"/>
                  </a:cubicBezTo>
                  <a:cubicBezTo>
                    <a:pt x="1447" y="1575"/>
                    <a:pt x="1826" y="1283"/>
                    <a:pt x="1846" y="832"/>
                  </a:cubicBezTo>
                  <a:cubicBezTo>
                    <a:pt x="1846" y="378"/>
                    <a:pt x="1498" y="16"/>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89" name="Google Shape;789;p25"/>
            <p:cNvSpPr/>
            <p:nvPr/>
          </p:nvSpPr>
          <p:spPr>
            <a:xfrm>
              <a:off x="536287" y="1143835"/>
              <a:ext cx="59141" cy="50459"/>
            </a:xfrm>
            <a:custGeom>
              <a:avLst/>
              <a:gdLst/>
              <a:ahLst/>
              <a:cxnLst/>
              <a:rect l="l" t="t" r="r" b="b"/>
              <a:pathLst>
                <a:path w="1846" h="1575" extrusionOk="0">
                  <a:moveTo>
                    <a:pt x="1044" y="0"/>
                  </a:moveTo>
                  <a:cubicBezTo>
                    <a:pt x="349" y="0"/>
                    <a:pt x="1" y="832"/>
                    <a:pt x="470" y="1331"/>
                  </a:cubicBezTo>
                  <a:cubicBezTo>
                    <a:pt x="633" y="1499"/>
                    <a:pt x="837" y="1575"/>
                    <a:pt x="1038" y="1575"/>
                  </a:cubicBezTo>
                  <a:cubicBezTo>
                    <a:pt x="1432" y="1575"/>
                    <a:pt x="1811" y="1283"/>
                    <a:pt x="1831" y="832"/>
                  </a:cubicBezTo>
                  <a:cubicBezTo>
                    <a:pt x="1846" y="378"/>
                    <a:pt x="1483" y="16"/>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90" name="Google Shape;790;p25"/>
            <p:cNvSpPr/>
            <p:nvPr/>
          </p:nvSpPr>
          <p:spPr>
            <a:xfrm>
              <a:off x="803223" y="1143835"/>
              <a:ext cx="59141" cy="50459"/>
            </a:xfrm>
            <a:custGeom>
              <a:avLst/>
              <a:gdLst/>
              <a:ahLst/>
              <a:cxnLst/>
              <a:rect l="l" t="t" r="r" b="b"/>
              <a:pathLst>
                <a:path w="1846" h="1575" extrusionOk="0">
                  <a:moveTo>
                    <a:pt x="1044" y="0"/>
                  </a:moveTo>
                  <a:cubicBezTo>
                    <a:pt x="349" y="0"/>
                    <a:pt x="1" y="832"/>
                    <a:pt x="485" y="1331"/>
                  </a:cubicBezTo>
                  <a:cubicBezTo>
                    <a:pt x="643" y="1499"/>
                    <a:pt x="844" y="1575"/>
                    <a:pt x="1042" y="1575"/>
                  </a:cubicBezTo>
                  <a:cubicBezTo>
                    <a:pt x="1432" y="1575"/>
                    <a:pt x="1810" y="1283"/>
                    <a:pt x="1831" y="832"/>
                  </a:cubicBezTo>
                  <a:cubicBezTo>
                    <a:pt x="1846" y="378"/>
                    <a:pt x="1498" y="16"/>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91" name="Google Shape;791;p25"/>
            <p:cNvSpPr/>
            <p:nvPr/>
          </p:nvSpPr>
          <p:spPr>
            <a:xfrm>
              <a:off x="1070160" y="1143835"/>
              <a:ext cx="59622" cy="50459"/>
            </a:xfrm>
            <a:custGeom>
              <a:avLst/>
              <a:gdLst/>
              <a:ahLst/>
              <a:cxnLst/>
              <a:rect l="l" t="t" r="r" b="b"/>
              <a:pathLst>
                <a:path w="1861" h="1575" extrusionOk="0">
                  <a:moveTo>
                    <a:pt x="1059" y="0"/>
                  </a:moveTo>
                  <a:cubicBezTo>
                    <a:pt x="364" y="0"/>
                    <a:pt x="1" y="832"/>
                    <a:pt x="485" y="1331"/>
                  </a:cubicBezTo>
                  <a:cubicBezTo>
                    <a:pt x="648" y="1499"/>
                    <a:pt x="852" y="1575"/>
                    <a:pt x="1053" y="1575"/>
                  </a:cubicBezTo>
                  <a:cubicBezTo>
                    <a:pt x="1447" y="1575"/>
                    <a:pt x="1825" y="1283"/>
                    <a:pt x="1846" y="832"/>
                  </a:cubicBezTo>
                  <a:cubicBezTo>
                    <a:pt x="1861" y="378"/>
                    <a:pt x="1498" y="16"/>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92" name="Google Shape;792;p25"/>
            <p:cNvSpPr/>
            <p:nvPr/>
          </p:nvSpPr>
          <p:spPr>
            <a:xfrm>
              <a:off x="1933" y="1424323"/>
              <a:ext cx="59141" cy="52830"/>
            </a:xfrm>
            <a:custGeom>
              <a:avLst/>
              <a:gdLst/>
              <a:ahLst/>
              <a:cxnLst/>
              <a:rect l="l" t="t" r="r" b="b"/>
              <a:pathLst>
                <a:path w="1846" h="1649" extrusionOk="0">
                  <a:moveTo>
                    <a:pt x="1044" y="1"/>
                  </a:moveTo>
                  <a:cubicBezTo>
                    <a:pt x="1" y="46"/>
                    <a:pt x="1" y="1588"/>
                    <a:pt x="1044" y="1649"/>
                  </a:cubicBezTo>
                  <a:cubicBezTo>
                    <a:pt x="1498" y="1634"/>
                    <a:pt x="1846" y="1271"/>
                    <a:pt x="1831" y="817"/>
                  </a:cubicBezTo>
                  <a:cubicBezTo>
                    <a:pt x="1846" y="379"/>
                    <a:pt x="1498"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93" name="Google Shape;793;p25"/>
            <p:cNvSpPr/>
            <p:nvPr/>
          </p:nvSpPr>
          <p:spPr>
            <a:xfrm>
              <a:off x="268870" y="1424323"/>
              <a:ext cx="59141" cy="50459"/>
            </a:xfrm>
            <a:custGeom>
              <a:avLst/>
              <a:gdLst/>
              <a:ahLst/>
              <a:cxnLst/>
              <a:rect l="l" t="t" r="r" b="b"/>
              <a:pathLst>
                <a:path w="1846" h="1575" extrusionOk="0">
                  <a:moveTo>
                    <a:pt x="1059" y="1"/>
                  </a:moveTo>
                  <a:cubicBezTo>
                    <a:pt x="364" y="1"/>
                    <a:pt x="1" y="832"/>
                    <a:pt x="485" y="1331"/>
                  </a:cubicBezTo>
                  <a:cubicBezTo>
                    <a:pt x="642" y="1499"/>
                    <a:pt x="842" y="1574"/>
                    <a:pt x="1040" y="1574"/>
                  </a:cubicBezTo>
                  <a:cubicBezTo>
                    <a:pt x="1432" y="1574"/>
                    <a:pt x="1816" y="1279"/>
                    <a:pt x="1846" y="817"/>
                  </a:cubicBezTo>
                  <a:cubicBezTo>
                    <a:pt x="1846" y="379"/>
                    <a:pt x="1498" y="1"/>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94" name="Google Shape;794;p25"/>
            <p:cNvSpPr/>
            <p:nvPr/>
          </p:nvSpPr>
          <p:spPr>
            <a:xfrm>
              <a:off x="536287" y="1424323"/>
              <a:ext cx="59141" cy="50459"/>
            </a:xfrm>
            <a:custGeom>
              <a:avLst/>
              <a:gdLst/>
              <a:ahLst/>
              <a:cxnLst/>
              <a:rect l="l" t="t" r="r" b="b"/>
              <a:pathLst>
                <a:path w="1846" h="1575" extrusionOk="0">
                  <a:moveTo>
                    <a:pt x="1044" y="1"/>
                  </a:moveTo>
                  <a:cubicBezTo>
                    <a:pt x="349" y="1"/>
                    <a:pt x="1" y="832"/>
                    <a:pt x="470" y="1331"/>
                  </a:cubicBezTo>
                  <a:cubicBezTo>
                    <a:pt x="632" y="1499"/>
                    <a:pt x="836" y="1574"/>
                    <a:pt x="1035" y="1574"/>
                  </a:cubicBezTo>
                  <a:cubicBezTo>
                    <a:pt x="1430" y="1574"/>
                    <a:pt x="1811" y="1279"/>
                    <a:pt x="1831" y="817"/>
                  </a:cubicBezTo>
                  <a:cubicBezTo>
                    <a:pt x="1846" y="379"/>
                    <a:pt x="1483"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95" name="Google Shape;795;p25"/>
            <p:cNvSpPr/>
            <p:nvPr/>
          </p:nvSpPr>
          <p:spPr>
            <a:xfrm>
              <a:off x="803223" y="1424323"/>
              <a:ext cx="59141" cy="50459"/>
            </a:xfrm>
            <a:custGeom>
              <a:avLst/>
              <a:gdLst/>
              <a:ahLst/>
              <a:cxnLst/>
              <a:rect l="l" t="t" r="r" b="b"/>
              <a:pathLst>
                <a:path w="1846" h="1575" extrusionOk="0">
                  <a:moveTo>
                    <a:pt x="1044" y="1"/>
                  </a:moveTo>
                  <a:cubicBezTo>
                    <a:pt x="364" y="1"/>
                    <a:pt x="1" y="817"/>
                    <a:pt x="485" y="1331"/>
                  </a:cubicBezTo>
                  <a:cubicBezTo>
                    <a:pt x="642" y="1499"/>
                    <a:pt x="842" y="1574"/>
                    <a:pt x="1040" y="1574"/>
                  </a:cubicBezTo>
                  <a:cubicBezTo>
                    <a:pt x="1430" y="1574"/>
                    <a:pt x="1810" y="1279"/>
                    <a:pt x="1831" y="817"/>
                  </a:cubicBezTo>
                  <a:cubicBezTo>
                    <a:pt x="1846" y="379"/>
                    <a:pt x="1498"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96" name="Google Shape;796;p25"/>
            <p:cNvSpPr/>
            <p:nvPr/>
          </p:nvSpPr>
          <p:spPr>
            <a:xfrm>
              <a:off x="1070160" y="1424323"/>
              <a:ext cx="59622" cy="50459"/>
            </a:xfrm>
            <a:custGeom>
              <a:avLst/>
              <a:gdLst/>
              <a:ahLst/>
              <a:cxnLst/>
              <a:rect l="l" t="t" r="r" b="b"/>
              <a:pathLst>
                <a:path w="1861" h="1575" extrusionOk="0">
                  <a:moveTo>
                    <a:pt x="1059" y="1"/>
                  </a:moveTo>
                  <a:cubicBezTo>
                    <a:pt x="364" y="1"/>
                    <a:pt x="1" y="832"/>
                    <a:pt x="485" y="1331"/>
                  </a:cubicBezTo>
                  <a:cubicBezTo>
                    <a:pt x="647" y="1499"/>
                    <a:pt x="851" y="1574"/>
                    <a:pt x="1050" y="1574"/>
                  </a:cubicBezTo>
                  <a:cubicBezTo>
                    <a:pt x="1445" y="1574"/>
                    <a:pt x="1825" y="1279"/>
                    <a:pt x="1846" y="817"/>
                  </a:cubicBezTo>
                  <a:cubicBezTo>
                    <a:pt x="1861" y="379"/>
                    <a:pt x="1498" y="1"/>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97" name="Google Shape;797;p25"/>
            <p:cNvSpPr/>
            <p:nvPr/>
          </p:nvSpPr>
          <p:spPr>
            <a:xfrm>
              <a:off x="11" y="1704331"/>
              <a:ext cx="61063" cy="52862"/>
            </a:xfrm>
            <a:custGeom>
              <a:avLst/>
              <a:gdLst/>
              <a:ahLst/>
              <a:cxnLst/>
              <a:rect l="l" t="t" r="r" b="b"/>
              <a:pathLst>
                <a:path w="1906" h="1650" extrusionOk="0">
                  <a:moveTo>
                    <a:pt x="1104" y="1"/>
                  </a:moveTo>
                  <a:cubicBezTo>
                    <a:pt x="0" y="1"/>
                    <a:pt x="0" y="1649"/>
                    <a:pt x="1104" y="1649"/>
                  </a:cubicBezTo>
                  <a:cubicBezTo>
                    <a:pt x="1558" y="1649"/>
                    <a:pt x="1906" y="1271"/>
                    <a:pt x="1891" y="833"/>
                  </a:cubicBezTo>
                  <a:cubicBezTo>
                    <a:pt x="1906" y="379"/>
                    <a:pt x="1558" y="16"/>
                    <a:pt x="11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98" name="Google Shape;798;p25"/>
            <p:cNvSpPr/>
            <p:nvPr/>
          </p:nvSpPr>
          <p:spPr>
            <a:xfrm>
              <a:off x="268870" y="1704331"/>
              <a:ext cx="59141" cy="50811"/>
            </a:xfrm>
            <a:custGeom>
              <a:avLst/>
              <a:gdLst/>
              <a:ahLst/>
              <a:cxnLst/>
              <a:rect l="l" t="t" r="r" b="b"/>
              <a:pathLst>
                <a:path w="1846" h="1586" extrusionOk="0">
                  <a:moveTo>
                    <a:pt x="1059" y="1"/>
                  </a:moveTo>
                  <a:cubicBezTo>
                    <a:pt x="364" y="1"/>
                    <a:pt x="1" y="833"/>
                    <a:pt x="485" y="1332"/>
                  </a:cubicBezTo>
                  <a:cubicBezTo>
                    <a:pt x="650" y="1507"/>
                    <a:pt x="857" y="1585"/>
                    <a:pt x="1059" y="1585"/>
                  </a:cubicBezTo>
                  <a:cubicBezTo>
                    <a:pt x="1451" y="1585"/>
                    <a:pt x="1826" y="1291"/>
                    <a:pt x="1846" y="833"/>
                  </a:cubicBezTo>
                  <a:cubicBezTo>
                    <a:pt x="1846" y="379"/>
                    <a:pt x="1498" y="16"/>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99" name="Google Shape;799;p25"/>
            <p:cNvSpPr/>
            <p:nvPr/>
          </p:nvSpPr>
          <p:spPr>
            <a:xfrm>
              <a:off x="536287" y="1704331"/>
              <a:ext cx="59141" cy="50811"/>
            </a:xfrm>
            <a:custGeom>
              <a:avLst/>
              <a:gdLst/>
              <a:ahLst/>
              <a:cxnLst/>
              <a:rect l="l" t="t" r="r" b="b"/>
              <a:pathLst>
                <a:path w="1846" h="1586" extrusionOk="0">
                  <a:moveTo>
                    <a:pt x="1044" y="1"/>
                  </a:moveTo>
                  <a:cubicBezTo>
                    <a:pt x="349" y="1"/>
                    <a:pt x="1" y="833"/>
                    <a:pt x="470" y="1332"/>
                  </a:cubicBezTo>
                  <a:cubicBezTo>
                    <a:pt x="635" y="1507"/>
                    <a:pt x="842" y="1585"/>
                    <a:pt x="1044" y="1585"/>
                  </a:cubicBezTo>
                  <a:cubicBezTo>
                    <a:pt x="1436" y="1585"/>
                    <a:pt x="1811" y="1291"/>
                    <a:pt x="1831" y="833"/>
                  </a:cubicBezTo>
                  <a:cubicBezTo>
                    <a:pt x="1846" y="379"/>
                    <a:pt x="1483" y="16"/>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00" name="Google Shape;800;p25"/>
            <p:cNvSpPr/>
            <p:nvPr/>
          </p:nvSpPr>
          <p:spPr>
            <a:xfrm>
              <a:off x="803223" y="1704331"/>
              <a:ext cx="59141" cy="50811"/>
            </a:xfrm>
            <a:custGeom>
              <a:avLst/>
              <a:gdLst/>
              <a:ahLst/>
              <a:cxnLst/>
              <a:rect l="l" t="t" r="r" b="b"/>
              <a:pathLst>
                <a:path w="1846" h="1586" extrusionOk="0">
                  <a:moveTo>
                    <a:pt x="1044" y="1"/>
                  </a:moveTo>
                  <a:cubicBezTo>
                    <a:pt x="349" y="1"/>
                    <a:pt x="1" y="833"/>
                    <a:pt x="485" y="1332"/>
                  </a:cubicBezTo>
                  <a:cubicBezTo>
                    <a:pt x="644" y="1507"/>
                    <a:pt x="848" y="1585"/>
                    <a:pt x="1048" y="1585"/>
                  </a:cubicBezTo>
                  <a:cubicBezTo>
                    <a:pt x="1436" y="1585"/>
                    <a:pt x="1811" y="1291"/>
                    <a:pt x="1831" y="833"/>
                  </a:cubicBezTo>
                  <a:cubicBezTo>
                    <a:pt x="1846" y="379"/>
                    <a:pt x="1498" y="16"/>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01" name="Google Shape;801;p25"/>
            <p:cNvSpPr/>
            <p:nvPr/>
          </p:nvSpPr>
          <p:spPr>
            <a:xfrm>
              <a:off x="1070160" y="1704331"/>
              <a:ext cx="59622" cy="50811"/>
            </a:xfrm>
            <a:custGeom>
              <a:avLst/>
              <a:gdLst/>
              <a:ahLst/>
              <a:cxnLst/>
              <a:rect l="l" t="t" r="r" b="b"/>
              <a:pathLst>
                <a:path w="1861" h="1586" extrusionOk="0">
                  <a:moveTo>
                    <a:pt x="1059" y="1"/>
                  </a:moveTo>
                  <a:cubicBezTo>
                    <a:pt x="364" y="1"/>
                    <a:pt x="1" y="833"/>
                    <a:pt x="485" y="1332"/>
                  </a:cubicBezTo>
                  <a:cubicBezTo>
                    <a:pt x="650" y="1507"/>
                    <a:pt x="857" y="1585"/>
                    <a:pt x="1059" y="1585"/>
                  </a:cubicBezTo>
                  <a:cubicBezTo>
                    <a:pt x="1451" y="1585"/>
                    <a:pt x="1826" y="1291"/>
                    <a:pt x="1846" y="833"/>
                  </a:cubicBezTo>
                  <a:cubicBezTo>
                    <a:pt x="1861" y="379"/>
                    <a:pt x="1498" y="16"/>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Numbers and text">
  <p:cSld name="BLANK_1_1_1_1_1_1">
    <p:spTree>
      <p:nvGrpSpPr>
        <p:cNvPr id="1" name="Shape 802"/>
        <p:cNvGrpSpPr/>
        <p:nvPr/>
      </p:nvGrpSpPr>
      <p:grpSpPr>
        <a:xfrm>
          <a:off x="0" y="0"/>
          <a:ext cx="0" cy="0"/>
          <a:chOff x="0" y="0"/>
          <a:chExt cx="0" cy="0"/>
        </a:xfrm>
      </p:grpSpPr>
      <p:sp>
        <p:nvSpPr>
          <p:cNvPr id="803" name="Google Shape;803;p26"/>
          <p:cNvSpPr/>
          <p:nvPr/>
        </p:nvSpPr>
        <p:spPr>
          <a:xfrm>
            <a:off x="7316550" y="0"/>
            <a:ext cx="1823700" cy="51435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4" name="Google Shape;804;p26"/>
          <p:cNvGrpSpPr/>
          <p:nvPr/>
        </p:nvGrpSpPr>
        <p:grpSpPr>
          <a:xfrm rot="-5400000">
            <a:off x="7661788" y="304268"/>
            <a:ext cx="1129770" cy="1173854"/>
            <a:chOff x="11" y="583339"/>
            <a:chExt cx="1129770" cy="1173854"/>
          </a:xfrm>
        </p:grpSpPr>
        <p:sp>
          <p:nvSpPr>
            <p:cNvPr id="805" name="Google Shape;805;p26"/>
            <p:cNvSpPr/>
            <p:nvPr/>
          </p:nvSpPr>
          <p:spPr>
            <a:xfrm>
              <a:off x="9686" y="583339"/>
              <a:ext cx="51388" cy="52830"/>
            </a:xfrm>
            <a:custGeom>
              <a:avLst/>
              <a:gdLst/>
              <a:ahLst/>
              <a:cxnLst/>
              <a:rect l="l" t="t" r="r" b="b"/>
              <a:pathLst>
                <a:path w="1604" h="1649" extrusionOk="0">
                  <a:moveTo>
                    <a:pt x="802" y="0"/>
                  </a:moveTo>
                  <a:cubicBezTo>
                    <a:pt x="364" y="15"/>
                    <a:pt x="1" y="378"/>
                    <a:pt x="16" y="832"/>
                  </a:cubicBezTo>
                  <a:cubicBezTo>
                    <a:pt x="1" y="1270"/>
                    <a:pt x="364" y="1633"/>
                    <a:pt x="802" y="1648"/>
                  </a:cubicBezTo>
                  <a:cubicBezTo>
                    <a:pt x="1256" y="1633"/>
                    <a:pt x="1604" y="1270"/>
                    <a:pt x="1589" y="832"/>
                  </a:cubicBezTo>
                  <a:cubicBezTo>
                    <a:pt x="1604" y="378"/>
                    <a:pt x="1256" y="15"/>
                    <a:pt x="8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06" name="Google Shape;806;p26"/>
            <p:cNvSpPr/>
            <p:nvPr/>
          </p:nvSpPr>
          <p:spPr>
            <a:xfrm>
              <a:off x="277103" y="584524"/>
              <a:ext cx="50908" cy="50555"/>
            </a:xfrm>
            <a:custGeom>
              <a:avLst/>
              <a:gdLst/>
              <a:ahLst/>
              <a:cxnLst/>
              <a:rect l="l" t="t" r="r" b="b"/>
              <a:pathLst>
                <a:path w="1589" h="1578" extrusionOk="0">
                  <a:moveTo>
                    <a:pt x="795" y="1"/>
                  </a:moveTo>
                  <a:cubicBezTo>
                    <a:pt x="398" y="1"/>
                    <a:pt x="1" y="265"/>
                    <a:pt x="1" y="795"/>
                  </a:cubicBezTo>
                  <a:cubicBezTo>
                    <a:pt x="1" y="1316"/>
                    <a:pt x="398" y="1577"/>
                    <a:pt x="795" y="1577"/>
                  </a:cubicBezTo>
                  <a:cubicBezTo>
                    <a:pt x="1192" y="1577"/>
                    <a:pt x="1589" y="1316"/>
                    <a:pt x="1589" y="795"/>
                  </a:cubicBezTo>
                  <a:cubicBezTo>
                    <a:pt x="1589" y="265"/>
                    <a:pt x="1192" y="1"/>
                    <a:pt x="7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07" name="Google Shape;807;p26"/>
            <p:cNvSpPr/>
            <p:nvPr/>
          </p:nvSpPr>
          <p:spPr>
            <a:xfrm>
              <a:off x="543559" y="583435"/>
              <a:ext cx="52349" cy="52734"/>
            </a:xfrm>
            <a:custGeom>
              <a:avLst/>
              <a:gdLst/>
              <a:ahLst/>
              <a:cxnLst/>
              <a:rect l="l" t="t" r="r" b="b"/>
              <a:pathLst>
                <a:path w="1634" h="1646" extrusionOk="0">
                  <a:moveTo>
                    <a:pt x="817" y="1"/>
                  </a:moveTo>
                  <a:cubicBezTo>
                    <a:pt x="409" y="1"/>
                    <a:pt x="1" y="277"/>
                    <a:pt x="31" y="829"/>
                  </a:cubicBezTo>
                  <a:cubicBezTo>
                    <a:pt x="1" y="1267"/>
                    <a:pt x="364" y="1645"/>
                    <a:pt x="817" y="1645"/>
                  </a:cubicBezTo>
                  <a:cubicBezTo>
                    <a:pt x="1271" y="1645"/>
                    <a:pt x="1619" y="1267"/>
                    <a:pt x="1604" y="829"/>
                  </a:cubicBezTo>
                  <a:cubicBezTo>
                    <a:pt x="1634" y="277"/>
                    <a:pt x="1226" y="1"/>
                    <a:pt x="8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08" name="Google Shape;808;p26"/>
            <p:cNvSpPr/>
            <p:nvPr/>
          </p:nvSpPr>
          <p:spPr>
            <a:xfrm>
              <a:off x="810752" y="583435"/>
              <a:ext cx="52093" cy="52734"/>
            </a:xfrm>
            <a:custGeom>
              <a:avLst/>
              <a:gdLst/>
              <a:ahLst/>
              <a:cxnLst/>
              <a:rect l="l" t="t" r="r" b="b"/>
              <a:pathLst>
                <a:path w="1626" h="1646" extrusionOk="0">
                  <a:moveTo>
                    <a:pt x="815" y="1"/>
                  </a:moveTo>
                  <a:cubicBezTo>
                    <a:pt x="408" y="1"/>
                    <a:pt x="0" y="277"/>
                    <a:pt x="23" y="829"/>
                  </a:cubicBezTo>
                  <a:cubicBezTo>
                    <a:pt x="8" y="1267"/>
                    <a:pt x="371" y="1645"/>
                    <a:pt x="809" y="1645"/>
                  </a:cubicBezTo>
                  <a:cubicBezTo>
                    <a:pt x="1263" y="1645"/>
                    <a:pt x="1626" y="1267"/>
                    <a:pt x="1596" y="829"/>
                  </a:cubicBezTo>
                  <a:cubicBezTo>
                    <a:pt x="1626" y="277"/>
                    <a:pt x="1221" y="1"/>
                    <a:pt x="8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09" name="Google Shape;809;p26"/>
            <p:cNvSpPr/>
            <p:nvPr/>
          </p:nvSpPr>
          <p:spPr>
            <a:xfrm>
              <a:off x="1078874" y="584524"/>
              <a:ext cx="50427" cy="50555"/>
            </a:xfrm>
            <a:custGeom>
              <a:avLst/>
              <a:gdLst/>
              <a:ahLst/>
              <a:cxnLst/>
              <a:rect l="l" t="t" r="r" b="b"/>
              <a:pathLst>
                <a:path w="1574" h="1578" extrusionOk="0">
                  <a:moveTo>
                    <a:pt x="787" y="1"/>
                  </a:moveTo>
                  <a:cubicBezTo>
                    <a:pt x="394" y="1"/>
                    <a:pt x="1" y="265"/>
                    <a:pt x="1" y="795"/>
                  </a:cubicBezTo>
                  <a:cubicBezTo>
                    <a:pt x="1" y="1316"/>
                    <a:pt x="394" y="1577"/>
                    <a:pt x="787" y="1577"/>
                  </a:cubicBezTo>
                  <a:cubicBezTo>
                    <a:pt x="1180" y="1577"/>
                    <a:pt x="1574" y="1316"/>
                    <a:pt x="1574" y="795"/>
                  </a:cubicBezTo>
                  <a:cubicBezTo>
                    <a:pt x="1574" y="265"/>
                    <a:pt x="1180" y="1"/>
                    <a:pt x="78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10" name="Google Shape;810;p26"/>
            <p:cNvSpPr/>
            <p:nvPr/>
          </p:nvSpPr>
          <p:spPr>
            <a:xfrm>
              <a:off x="1933" y="863347"/>
              <a:ext cx="59141" cy="53310"/>
            </a:xfrm>
            <a:custGeom>
              <a:avLst/>
              <a:gdLst/>
              <a:ahLst/>
              <a:cxnLst/>
              <a:rect l="l" t="t" r="r" b="b"/>
              <a:pathLst>
                <a:path w="1846" h="1664" extrusionOk="0">
                  <a:moveTo>
                    <a:pt x="1044" y="0"/>
                  </a:moveTo>
                  <a:cubicBezTo>
                    <a:pt x="1" y="61"/>
                    <a:pt x="1" y="1603"/>
                    <a:pt x="1044" y="1663"/>
                  </a:cubicBezTo>
                  <a:cubicBezTo>
                    <a:pt x="1483" y="1648"/>
                    <a:pt x="1846" y="1270"/>
                    <a:pt x="1831" y="832"/>
                  </a:cubicBezTo>
                  <a:cubicBezTo>
                    <a:pt x="1846" y="393"/>
                    <a:pt x="1498" y="15"/>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11" name="Google Shape;811;p26"/>
            <p:cNvSpPr/>
            <p:nvPr/>
          </p:nvSpPr>
          <p:spPr>
            <a:xfrm>
              <a:off x="268870" y="863827"/>
              <a:ext cx="59141" cy="50459"/>
            </a:xfrm>
            <a:custGeom>
              <a:avLst/>
              <a:gdLst/>
              <a:ahLst/>
              <a:cxnLst/>
              <a:rect l="l" t="t" r="r" b="b"/>
              <a:pathLst>
                <a:path w="1846" h="1575" extrusionOk="0">
                  <a:moveTo>
                    <a:pt x="1059" y="0"/>
                  </a:moveTo>
                  <a:cubicBezTo>
                    <a:pt x="364" y="0"/>
                    <a:pt x="1" y="817"/>
                    <a:pt x="485" y="1331"/>
                  </a:cubicBezTo>
                  <a:cubicBezTo>
                    <a:pt x="642" y="1499"/>
                    <a:pt x="842" y="1574"/>
                    <a:pt x="1040" y="1574"/>
                  </a:cubicBezTo>
                  <a:cubicBezTo>
                    <a:pt x="1432" y="1574"/>
                    <a:pt x="1816" y="1279"/>
                    <a:pt x="1846" y="817"/>
                  </a:cubicBezTo>
                  <a:cubicBezTo>
                    <a:pt x="1846" y="378"/>
                    <a:pt x="1498" y="0"/>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12" name="Google Shape;812;p26"/>
            <p:cNvSpPr/>
            <p:nvPr/>
          </p:nvSpPr>
          <p:spPr>
            <a:xfrm>
              <a:off x="536287" y="863827"/>
              <a:ext cx="59141" cy="50459"/>
            </a:xfrm>
            <a:custGeom>
              <a:avLst/>
              <a:gdLst/>
              <a:ahLst/>
              <a:cxnLst/>
              <a:rect l="l" t="t" r="r" b="b"/>
              <a:pathLst>
                <a:path w="1846" h="1575" extrusionOk="0">
                  <a:moveTo>
                    <a:pt x="1044" y="0"/>
                  </a:moveTo>
                  <a:cubicBezTo>
                    <a:pt x="349" y="0"/>
                    <a:pt x="1" y="817"/>
                    <a:pt x="470" y="1331"/>
                  </a:cubicBezTo>
                  <a:cubicBezTo>
                    <a:pt x="632" y="1499"/>
                    <a:pt x="836" y="1574"/>
                    <a:pt x="1035" y="1574"/>
                  </a:cubicBezTo>
                  <a:cubicBezTo>
                    <a:pt x="1430" y="1574"/>
                    <a:pt x="1811" y="1279"/>
                    <a:pt x="1831" y="817"/>
                  </a:cubicBezTo>
                  <a:cubicBezTo>
                    <a:pt x="1846" y="378"/>
                    <a:pt x="1483" y="0"/>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13" name="Google Shape;813;p26"/>
            <p:cNvSpPr/>
            <p:nvPr/>
          </p:nvSpPr>
          <p:spPr>
            <a:xfrm>
              <a:off x="803383" y="863827"/>
              <a:ext cx="58981" cy="50459"/>
            </a:xfrm>
            <a:custGeom>
              <a:avLst/>
              <a:gdLst/>
              <a:ahLst/>
              <a:cxnLst/>
              <a:rect l="l" t="t" r="r" b="b"/>
              <a:pathLst>
                <a:path w="1841" h="1575" extrusionOk="0">
                  <a:moveTo>
                    <a:pt x="1021" y="0"/>
                  </a:moveTo>
                  <a:cubicBezTo>
                    <a:pt x="352" y="0"/>
                    <a:pt x="0" y="821"/>
                    <a:pt x="480" y="1331"/>
                  </a:cubicBezTo>
                  <a:cubicBezTo>
                    <a:pt x="637" y="1499"/>
                    <a:pt x="837" y="1574"/>
                    <a:pt x="1035" y="1574"/>
                  </a:cubicBezTo>
                  <a:cubicBezTo>
                    <a:pt x="1425" y="1574"/>
                    <a:pt x="1805" y="1279"/>
                    <a:pt x="1826" y="817"/>
                  </a:cubicBezTo>
                  <a:cubicBezTo>
                    <a:pt x="1841" y="378"/>
                    <a:pt x="1493" y="0"/>
                    <a:pt x="1039" y="0"/>
                  </a:cubicBezTo>
                  <a:cubicBezTo>
                    <a:pt x="1033" y="0"/>
                    <a:pt x="1027" y="0"/>
                    <a:pt x="102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14" name="Google Shape;814;p26"/>
            <p:cNvSpPr/>
            <p:nvPr/>
          </p:nvSpPr>
          <p:spPr>
            <a:xfrm>
              <a:off x="1070160" y="863827"/>
              <a:ext cx="59622" cy="50459"/>
            </a:xfrm>
            <a:custGeom>
              <a:avLst/>
              <a:gdLst/>
              <a:ahLst/>
              <a:cxnLst/>
              <a:rect l="l" t="t" r="r" b="b"/>
              <a:pathLst>
                <a:path w="1861" h="1575" extrusionOk="0">
                  <a:moveTo>
                    <a:pt x="1059" y="0"/>
                  </a:moveTo>
                  <a:cubicBezTo>
                    <a:pt x="364" y="0"/>
                    <a:pt x="1" y="817"/>
                    <a:pt x="485" y="1331"/>
                  </a:cubicBezTo>
                  <a:cubicBezTo>
                    <a:pt x="647" y="1499"/>
                    <a:pt x="851" y="1574"/>
                    <a:pt x="1050" y="1574"/>
                  </a:cubicBezTo>
                  <a:cubicBezTo>
                    <a:pt x="1445" y="1574"/>
                    <a:pt x="1825" y="1279"/>
                    <a:pt x="1846" y="817"/>
                  </a:cubicBezTo>
                  <a:cubicBezTo>
                    <a:pt x="1861" y="378"/>
                    <a:pt x="1498" y="0"/>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15" name="Google Shape;815;p26"/>
            <p:cNvSpPr/>
            <p:nvPr/>
          </p:nvSpPr>
          <p:spPr>
            <a:xfrm>
              <a:off x="11" y="1143835"/>
              <a:ext cx="61063" cy="52830"/>
            </a:xfrm>
            <a:custGeom>
              <a:avLst/>
              <a:gdLst/>
              <a:ahLst/>
              <a:cxnLst/>
              <a:rect l="l" t="t" r="r" b="b"/>
              <a:pathLst>
                <a:path w="1906" h="1649" extrusionOk="0">
                  <a:moveTo>
                    <a:pt x="1104" y="0"/>
                  </a:moveTo>
                  <a:cubicBezTo>
                    <a:pt x="0" y="0"/>
                    <a:pt x="0" y="1649"/>
                    <a:pt x="1104" y="1649"/>
                  </a:cubicBezTo>
                  <a:cubicBezTo>
                    <a:pt x="1558" y="1634"/>
                    <a:pt x="1906" y="1271"/>
                    <a:pt x="1891" y="832"/>
                  </a:cubicBezTo>
                  <a:cubicBezTo>
                    <a:pt x="1906" y="378"/>
                    <a:pt x="1558" y="16"/>
                    <a:pt x="11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16" name="Google Shape;816;p26"/>
            <p:cNvSpPr/>
            <p:nvPr/>
          </p:nvSpPr>
          <p:spPr>
            <a:xfrm>
              <a:off x="268870" y="1143835"/>
              <a:ext cx="59141" cy="50459"/>
            </a:xfrm>
            <a:custGeom>
              <a:avLst/>
              <a:gdLst/>
              <a:ahLst/>
              <a:cxnLst/>
              <a:rect l="l" t="t" r="r" b="b"/>
              <a:pathLst>
                <a:path w="1846" h="1575" extrusionOk="0">
                  <a:moveTo>
                    <a:pt x="1059" y="0"/>
                  </a:moveTo>
                  <a:cubicBezTo>
                    <a:pt x="364" y="0"/>
                    <a:pt x="1" y="832"/>
                    <a:pt x="485" y="1331"/>
                  </a:cubicBezTo>
                  <a:cubicBezTo>
                    <a:pt x="648" y="1499"/>
                    <a:pt x="852" y="1575"/>
                    <a:pt x="1053" y="1575"/>
                  </a:cubicBezTo>
                  <a:cubicBezTo>
                    <a:pt x="1447" y="1575"/>
                    <a:pt x="1826" y="1283"/>
                    <a:pt x="1846" y="832"/>
                  </a:cubicBezTo>
                  <a:cubicBezTo>
                    <a:pt x="1846" y="378"/>
                    <a:pt x="1498" y="16"/>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17" name="Google Shape;817;p26"/>
            <p:cNvSpPr/>
            <p:nvPr/>
          </p:nvSpPr>
          <p:spPr>
            <a:xfrm>
              <a:off x="536287" y="1143835"/>
              <a:ext cx="59141" cy="50459"/>
            </a:xfrm>
            <a:custGeom>
              <a:avLst/>
              <a:gdLst/>
              <a:ahLst/>
              <a:cxnLst/>
              <a:rect l="l" t="t" r="r" b="b"/>
              <a:pathLst>
                <a:path w="1846" h="1575" extrusionOk="0">
                  <a:moveTo>
                    <a:pt x="1044" y="0"/>
                  </a:moveTo>
                  <a:cubicBezTo>
                    <a:pt x="349" y="0"/>
                    <a:pt x="1" y="832"/>
                    <a:pt x="470" y="1331"/>
                  </a:cubicBezTo>
                  <a:cubicBezTo>
                    <a:pt x="633" y="1499"/>
                    <a:pt x="837" y="1575"/>
                    <a:pt x="1038" y="1575"/>
                  </a:cubicBezTo>
                  <a:cubicBezTo>
                    <a:pt x="1432" y="1575"/>
                    <a:pt x="1811" y="1283"/>
                    <a:pt x="1831" y="832"/>
                  </a:cubicBezTo>
                  <a:cubicBezTo>
                    <a:pt x="1846" y="378"/>
                    <a:pt x="1483" y="16"/>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18" name="Google Shape;818;p26"/>
            <p:cNvSpPr/>
            <p:nvPr/>
          </p:nvSpPr>
          <p:spPr>
            <a:xfrm>
              <a:off x="803223" y="1143835"/>
              <a:ext cx="59141" cy="50459"/>
            </a:xfrm>
            <a:custGeom>
              <a:avLst/>
              <a:gdLst/>
              <a:ahLst/>
              <a:cxnLst/>
              <a:rect l="l" t="t" r="r" b="b"/>
              <a:pathLst>
                <a:path w="1846" h="1575" extrusionOk="0">
                  <a:moveTo>
                    <a:pt x="1044" y="0"/>
                  </a:moveTo>
                  <a:cubicBezTo>
                    <a:pt x="349" y="0"/>
                    <a:pt x="1" y="832"/>
                    <a:pt x="485" y="1331"/>
                  </a:cubicBezTo>
                  <a:cubicBezTo>
                    <a:pt x="643" y="1499"/>
                    <a:pt x="844" y="1575"/>
                    <a:pt x="1042" y="1575"/>
                  </a:cubicBezTo>
                  <a:cubicBezTo>
                    <a:pt x="1432" y="1575"/>
                    <a:pt x="1810" y="1283"/>
                    <a:pt x="1831" y="832"/>
                  </a:cubicBezTo>
                  <a:cubicBezTo>
                    <a:pt x="1846" y="378"/>
                    <a:pt x="1498" y="16"/>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19" name="Google Shape;819;p26"/>
            <p:cNvSpPr/>
            <p:nvPr/>
          </p:nvSpPr>
          <p:spPr>
            <a:xfrm>
              <a:off x="1070160" y="1143835"/>
              <a:ext cx="59622" cy="50459"/>
            </a:xfrm>
            <a:custGeom>
              <a:avLst/>
              <a:gdLst/>
              <a:ahLst/>
              <a:cxnLst/>
              <a:rect l="l" t="t" r="r" b="b"/>
              <a:pathLst>
                <a:path w="1861" h="1575" extrusionOk="0">
                  <a:moveTo>
                    <a:pt x="1059" y="0"/>
                  </a:moveTo>
                  <a:cubicBezTo>
                    <a:pt x="364" y="0"/>
                    <a:pt x="1" y="832"/>
                    <a:pt x="485" y="1331"/>
                  </a:cubicBezTo>
                  <a:cubicBezTo>
                    <a:pt x="648" y="1499"/>
                    <a:pt x="852" y="1575"/>
                    <a:pt x="1053" y="1575"/>
                  </a:cubicBezTo>
                  <a:cubicBezTo>
                    <a:pt x="1447" y="1575"/>
                    <a:pt x="1825" y="1283"/>
                    <a:pt x="1846" y="832"/>
                  </a:cubicBezTo>
                  <a:cubicBezTo>
                    <a:pt x="1861" y="378"/>
                    <a:pt x="1498" y="16"/>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20" name="Google Shape;820;p26"/>
            <p:cNvSpPr/>
            <p:nvPr/>
          </p:nvSpPr>
          <p:spPr>
            <a:xfrm>
              <a:off x="1933" y="1424323"/>
              <a:ext cx="59141" cy="52830"/>
            </a:xfrm>
            <a:custGeom>
              <a:avLst/>
              <a:gdLst/>
              <a:ahLst/>
              <a:cxnLst/>
              <a:rect l="l" t="t" r="r" b="b"/>
              <a:pathLst>
                <a:path w="1846" h="1649" extrusionOk="0">
                  <a:moveTo>
                    <a:pt x="1044" y="1"/>
                  </a:moveTo>
                  <a:cubicBezTo>
                    <a:pt x="1" y="46"/>
                    <a:pt x="1" y="1588"/>
                    <a:pt x="1044" y="1649"/>
                  </a:cubicBezTo>
                  <a:cubicBezTo>
                    <a:pt x="1498" y="1634"/>
                    <a:pt x="1846" y="1271"/>
                    <a:pt x="1831" y="817"/>
                  </a:cubicBezTo>
                  <a:cubicBezTo>
                    <a:pt x="1846" y="379"/>
                    <a:pt x="1498"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21" name="Google Shape;821;p26"/>
            <p:cNvSpPr/>
            <p:nvPr/>
          </p:nvSpPr>
          <p:spPr>
            <a:xfrm>
              <a:off x="268870" y="1424323"/>
              <a:ext cx="59141" cy="50459"/>
            </a:xfrm>
            <a:custGeom>
              <a:avLst/>
              <a:gdLst/>
              <a:ahLst/>
              <a:cxnLst/>
              <a:rect l="l" t="t" r="r" b="b"/>
              <a:pathLst>
                <a:path w="1846" h="1575" extrusionOk="0">
                  <a:moveTo>
                    <a:pt x="1059" y="1"/>
                  </a:moveTo>
                  <a:cubicBezTo>
                    <a:pt x="364" y="1"/>
                    <a:pt x="1" y="832"/>
                    <a:pt x="485" y="1331"/>
                  </a:cubicBezTo>
                  <a:cubicBezTo>
                    <a:pt x="642" y="1499"/>
                    <a:pt x="842" y="1574"/>
                    <a:pt x="1040" y="1574"/>
                  </a:cubicBezTo>
                  <a:cubicBezTo>
                    <a:pt x="1432" y="1574"/>
                    <a:pt x="1816" y="1279"/>
                    <a:pt x="1846" y="817"/>
                  </a:cubicBezTo>
                  <a:cubicBezTo>
                    <a:pt x="1846" y="379"/>
                    <a:pt x="1498" y="1"/>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22" name="Google Shape;822;p26"/>
            <p:cNvSpPr/>
            <p:nvPr/>
          </p:nvSpPr>
          <p:spPr>
            <a:xfrm>
              <a:off x="536287" y="1424323"/>
              <a:ext cx="59141" cy="50459"/>
            </a:xfrm>
            <a:custGeom>
              <a:avLst/>
              <a:gdLst/>
              <a:ahLst/>
              <a:cxnLst/>
              <a:rect l="l" t="t" r="r" b="b"/>
              <a:pathLst>
                <a:path w="1846" h="1575" extrusionOk="0">
                  <a:moveTo>
                    <a:pt x="1044" y="1"/>
                  </a:moveTo>
                  <a:cubicBezTo>
                    <a:pt x="349" y="1"/>
                    <a:pt x="1" y="832"/>
                    <a:pt x="470" y="1331"/>
                  </a:cubicBezTo>
                  <a:cubicBezTo>
                    <a:pt x="632" y="1499"/>
                    <a:pt x="836" y="1574"/>
                    <a:pt x="1035" y="1574"/>
                  </a:cubicBezTo>
                  <a:cubicBezTo>
                    <a:pt x="1430" y="1574"/>
                    <a:pt x="1811" y="1279"/>
                    <a:pt x="1831" y="817"/>
                  </a:cubicBezTo>
                  <a:cubicBezTo>
                    <a:pt x="1846" y="379"/>
                    <a:pt x="1483"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23" name="Google Shape;823;p26"/>
            <p:cNvSpPr/>
            <p:nvPr/>
          </p:nvSpPr>
          <p:spPr>
            <a:xfrm>
              <a:off x="803223" y="1424323"/>
              <a:ext cx="59141" cy="50459"/>
            </a:xfrm>
            <a:custGeom>
              <a:avLst/>
              <a:gdLst/>
              <a:ahLst/>
              <a:cxnLst/>
              <a:rect l="l" t="t" r="r" b="b"/>
              <a:pathLst>
                <a:path w="1846" h="1575" extrusionOk="0">
                  <a:moveTo>
                    <a:pt x="1044" y="1"/>
                  </a:moveTo>
                  <a:cubicBezTo>
                    <a:pt x="364" y="1"/>
                    <a:pt x="1" y="817"/>
                    <a:pt x="485" y="1331"/>
                  </a:cubicBezTo>
                  <a:cubicBezTo>
                    <a:pt x="642" y="1499"/>
                    <a:pt x="842" y="1574"/>
                    <a:pt x="1040" y="1574"/>
                  </a:cubicBezTo>
                  <a:cubicBezTo>
                    <a:pt x="1430" y="1574"/>
                    <a:pt x="1810" y="1279"/>
                    <a:pt x="1831" y="817"/>
                  </a:cubicBezTo>
                  <a:cubicBezTo>
                    <a:pt x="1846" y="379"/>
                    <a:pt x="1498"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24" name="Google Shape;824;p26"/>
            <p:cNvSpPr/>
            <p:nvPr/>
          </p:nvSpPr>
          <p:spPr>
            <a:xfrm>
              <a:off x="1070160" y="1424323"/>
              <a:ext cx="59622" cy="50459"/>
            </a:xfrm>
            <a:custGeom>
              <a:avLst/>
              <a:gdLst/>
              <a:ahLst/>
              <a:cxnLst/>
              <a:rect l="l" t="t" r="r" b="b"/>
              <a:pathLst>
                <a:path w="1861" h="1575" extrusionOk="0">
                  <a:moveTo>
                    <a:pt x="1059" y="1"/>
                  </a:moveTo>
                  <a:cubicBezTo>
                    <a:pt x="364" y="1"/>
                    <a:pt x="1" y="832"/>
                    <a:pt x="485" y="1331"/>
                  </a:cubicBezTo>
                  <a:cubicBezTo>
                    <a:pt x="647" y="1499"/>
                    <a:pt x="851" y="1574"/>
                    <a:pt x="1050" y="1574"/>
                  </a:cubicBezTo>
                  <a:cubicBezTo>
                    <a:pt x="1445" y="1574"/>
                    <a:pt x="1825" y="1279"/>
                    <a:pt x="1846" y="817"/>
                  </a:cubicBezTo>
                  <a:cubicBezTo>
                    <a:pt x="1861" y="379"/>
                    <a:pt x="1498" y="1"/>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25" name="Google Shape;825;p26"/>
            <p:cNvSpPr/>
            <p:nvPr/>
          </p:nvSpPr>
          <p:spPr>
            <a:xfrm>
              <a:off x="11" y="1704331"/>
              <a:ext cx="61063" cy="52862"/>
            </a:xfrm>
            <a:custGeom>
              <a:avLst/>
              <a:gdLst/>
              <a:ahLst/>
              <a:cxnLst/>
              <a:rect l="l" t="t" r="r" b="b"/>
              <a:pathLst>
                <a:path w="1906" h="1650" extrusionOk="0">
                  <a:moveTo>
                    <a:pt x="1104" y="1"/>
                  </a:moveTo>
                  <a:cubicBezTo>
                    <a:pt x="0" y="1"/>
                    <a:pt x="0" y="1649"/>
                    <a:pt x="1104" y="1649"/>
                  </a:cubicBezTo>
                  <a:cubicBezTo>
                    <a:pt x="1558" y="1649"/>
                    <a:pt x="1906" y="1271"/>
                    <a:pt x="1891" y="833"/>
                  </a:cubicBezTo>
                  <a:cubicBezTo>
                    <a:pt x="1906" y="379"/>
                    <a:pt x="1558" y="16"/>
                    <a:pt x="11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26" name="Google Shape;826;p26"/>
            <p:cNvSpPr/>
            <p:nvPr/>
          </p:nvSpPr>
          <p:spPr>
            <a:xfrm>
              <a:off x="268870" y="1704331"/>
              <a:ext cx="59141" cy="50811"/>
            </a:xfrm>
            <a:custGeom>
              <a:avLst/>
              <a:gdLst/>
              <a:ahLst/>
              <a:cxnLst/>
              <a:rect l="l" t="t" r="r" b="b"/>
              <a:pathLst>
                <a:path w="1846" h="1586" extrusionOk="0">
                  <a:moveTo>
                    <a:pt x="1059" y="1"/>
                  </a:moveTo>
                  <a:cubicBezTo>
                    <a:pt x="364" y="1"/>
                    <a:pt x="1" y="833"/>
                    <a:pt x="485" y="1332"/>
                  </a:cubicBezTo>
                  <a:cubicBezTo>
                    <a:pt x="650" y="1507"/>
                    <a:pt x="857" y="1585"/>
                    <a:pt x="1059" y="1585"/>
                  </a:cubicBezTo>
                  <a:cubicBezTo>
                    <a:pt x="1451" y="1585"/>
                    <a:pt x="1826" y="1291"/>
                    <a:pt x="1846" y="833"/>
                  </a:cubicBezTo>
                  <a:cubicBezTo>
                    <a:pt x="1846" y="379"/>
                    <a:pt x="1498" y="16"/>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27" name="Google Shape;827;p26"/>
            <p:cNvSpPr/>
            <p:nvPr/>
          </p:nvSpPr>
          <p:spPr>
            <a:xfrm>
              <a:off x="536287" y="1704331"/>
              <a:ext cx="59141" cy="50811"/>
            </a:xfrm>
            <a:custGeom>
              <a:avLst/>
              <a:gdLst/>
              <a:ahLst/>
              <a:cxnLst/>
              <a:rect l="l" t="t" r="r" b="b"/>
              <a:pathLst>
                <a:path w="1846" h="1586" extrusionOk="0">
                  <a:moveTo>
                    <a:pt x="1044" y="1"/>
                  </a:moveTo>
                  <a:cubicBezTo>
                    <a:pt x="349" y="1"/>
                    <a:pt x="1" y="833"/>
                    <a:pt x="470" y="1332"/>
                  </a:cubicBezTo>
                  <a:cubicBezTo>
                    <a:pt x="635" y="1507"/>
                    <a:pt x="842" y="1585"/>
                    <a:pt x="1044" y="1585"/>
                  </a:cubicBezTo>
                  <a:cubicBezTo>
                    <a:pt x="1436" y="1585"/>
                    <a:pt x="1811" y="1291"/>
                    <a:pt x="1831" y="833"/>
                  </a:cubicBezTo>
                  <a:cubicBezTo>
                    <a:pt x="1846" y="379"/>
                    <a:pt x="1483" y="16"/>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28" name="Google Shape;828;p26"/>
            <p:cNvSpPr/>
            <p:nvPr/>
          </p:nvSpPr>
          <p:spPr>
            <a:xfrm>
              <a:off x="803223" y="1704331"/>
              <a:ext cx="59141" cy="50811"/>
            </a:xfrm>
            <a:custGeom>
              <a:avLst/>
              <a:gdLst/>
              <a:ahLst/>
              <a:cxnLst/>
              <a:rect l="l" t="t" r="r" b="b"/>
              <a:pathLst>
                <a:path w="1846" h="1586" extrusionOk="0">
                  <a:moveTo>
                    <a:pt x="1044" y="1"/>
                  </a:moveTo>
                  <a:cubicBezTo>
                    <a:pt x="349" y="1"/>
                    <a:pt x="1" y="833"/>
                    <a:pt x="485" y="1332"/>
                  </a:cubicBezTo>
                  <a:cubicBezTo>
                    <a:pt x="644" y="1507"/>
                    <a:pt x="848" y="1585"/>
                    <a:pt x="1048" y="1585"/>
                  </a:cubicBezTo>
                  <a:cubicBezTo>
                    <a:pt x="1436" y="1585"/>
                    <a:pt x="1811" y="1291"/>
                    <a:pt x="1831" y="833"/>
                  </a:cubicBezTo>
                  <a:cubicBezTo>
                    <a:pt x="1846" y="379"/>
                    <a:pt x="1498" y="16"/>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29" name="Google Shape;829;p26"/>
            <p:cNvSpPr/>
            <p:nvPr/>
          </p:nvSpPr>
          <p:spPr>
            <a:xfrm>
              <a:off x="1070160" y="1704331"/>
              <a:ext cx="59622" cy="50811"/>
            </a:xfrm>
            <a:custGeom>
              <a:avLst/>
              <a:gdLst/>
              <a:ahLst/>
              <a:cxnLst/>
              <a:rect l="l" t="t" r="r" b="b"/>
              <a:pathLst>
                <a:path w="1861" h="1586" extrusionOk="0">
                  <a:moveTo>
                    <a:pt x="1059" y="1"/>
                  </a:moveTo>
                  <a:cubicBezTo>
                    <a:pt x="364" y="1"/>
                    <a:pt x="1" y="833"/>
                    <a:pt x="485" y="1332"/>
                  </a:cubicBezTo>
                  <a:cubicBezTo>
                    <a:pt x="650" y="1507"/>
                    <a:pt x="857" y="1585"/>
                    <a:pt x="1059" y="1585"/>
                  </a:cubicBezTo>
                  <a:cubicBezTo>
                    <a:pt x="1451" y="1585"/>
                    <a:pt x="1826" y="1291"/>
                    <a:pt x="1846" y="833"/>
                  </a:cubicBezTo>
                  <a:cubicBezTo>
                    <a:pt x="1861" y="379"/>
                    <a:pt x="1498" y="16"/>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grpSp>
      <p:sp>
        <p:nvSpPr>
          <p:cNvPr id="830" name="Google Shape;830;p26"/>
          <p:cNvSpPr/>
          <p:nvPr/>
        </p:nvSpPr>
        <p:spPr>
          <a:xfrm>
            <a:off x="1350" y="0"/>
            <a:ext cx="1823700" cy="51435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1" name="Google Shape;831;p26"/>
          <p:cNvGrpSpPr/>
          <p:nvPr/>
        </p:nvGrpSpPr>
        <p:grpSpPr>
          <a:xfrm rot="-5400000">
            <a:off x="348315" y="3682261"/>
            <a:ext cx="1129770" cy="1173854"/>
            <a:chOff x="11" y="583339"/>
            <a:chExt cx="1129770" cy="1173854"/>
          </a:xfrm>
        </p:grpSpPr>
        <p:sp>
          <p:nvSpPr>
            <p:cNvPr id="832" name="Google Shape;832;p26"/>
            <p:cNvSpPr/>
            <p:nvPr/>
          </p:nvSpPr>
          <p:spPr>
            <a:xfrm>
              <a:off x="9686" y="583339"/>
              <a:ext cx="51388" cy="52830"/>
            </a:xfrm>
            <a:custGeom>
              <a:avLst/>
              <a:gdLst/>
              <a:ahLst/>
              <a:cxnLst/>
              <a:rect l="l" t="t" r="r" b="b"/>
              <a:pathLst>
                <a:path w="1604" h="1649" extrusionOk="0">
                  <a:moveTo>
                    <a:pt x="802" y="0"/>
                  </a:moveTo>
                  <a:cubicBezTo>
                    <a:pt x="364" y="15"/>
                    <a:pt x="1" y="378"/>
                    <a:pt x="16" y="832"/>
                  </a:cubicBezTo>
                  <a:cubicBezTo>
                    <a:pt x="1" y="1270"/>
                    <a:pt x="364" y="1633"/>
                    <a:pt x="802" y="1648"/>
                  </a:cubicBezTo>
                  <a:cubicBezTo>
                    <a:pt x="1256" y="1633"/>
                    <a:pt x="1604" y="1270"/>
                    <a:pt x="1589" y="832"/>
                  </a:cubicBezTo>
                  <a:cubicBezTo>
                    <a:pt x="1604" y="378"/>
                    <a:pt x="1256" y="15"/>
                    <a:pt x="8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33" name="Google Shape;833;p26"/>
            <p:cNvSpPr/>
            <p:nvPr/>
          </p:nvSpPr>
          <p:spPr>
            <a:xfrm>
              <a:off x="277103" y="584524"/>
              <a:ext cx="50908" cy="50555"/>
            </a:xfrm>
            <a:custGeom>
              <a:avLst/>
              <a:gdLst/>
              <a:ahLst/>
              <a:cxnLst/>
              <a:rect l="l" t="t" r="r" b="b"/>
              <a:pathLst>
                <a:path w="1589" h="1578" extrusionOk="0">
                  <a:moveTo>
                    <a:pt x="795" y="1"/>
                  </a:moveTo>
                  <a:cubicBezTo>
                    <a:pt x="398" y="1"/>
                    <a:pt x="1" y="265"/>
                    <a:pt x="1" y="795"/>
                  </a:cubicBezTo>
                  <a:cubicBezTo>
                    <a:pt x="1" y="1316"/>
                    <a:pt x="398" y="1577"/>
                    <a:pt x="795" y="1577"/>
                  </a:cubicBezTo>
                  <a:cubicBezTo>
                    <a:pt x="1192" y="1577"/>
                    <a:pt x="1589" y="1316"/>
                    <a:pt x="1589" y="795"/>
                  </a:cubicBezTo>
                  <a:cubicBezTo>
                    <a:pt x="1589" y="265"/>
                    <a:pt x="1192" y="1"/>
                    <a:pt x="7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34" name="Google Shape;834;p26"/>
            <p:cNvSpPr/>
            <p:nvPr/>
          </p:nvSpPr>
          <p:spPr>
            <a:xfrm>
              <a:off x="543559" y="583435"/>
              <a:ext cx="52349" cy="52734"/>
            </a:xfrm>
            <a:custGeom>
              <a:avLst/>
              <a:gdLst/>
              <a:ahLst/>
              <a:cxnLst/>
              <a:rect l="l" t="t" r="r" b="b"/>
              <a:pathLst>
                <a:path w="1634" h="1646" extrusionOk="0">
                  <a:moveTo>
                    <a:pt x="817" y="1"/>
                  </a:moveTo>
                  <a:cubicBezTo>
                    <a:pt x="409" y="1"/>
                    <a:pt x="1" y="277"/>
                    <a:pt x="31" y="829"/>
                  </a:cubicBezTo>
                  <a:cubicBezTo>
                    <a:pt x="1" y="1267"/>
                    <a:pt x="364" y="1645"/>
                    <a:pt x="817" y="1645"/>
                  </a:cubicBezTo>
                  <a:cubicBezTo>
                    <a:pt x="1271" y="1645"/>
                    <a:pt x="1619" y="1267"/>
                    <a:pt x="1604" y="829"/>
                  </a:cubicBezTo>
                  <a:cubicBezTo>
                    <a:pt x="1634" y="277"/>
                    <a:pt x="1226" y="1"/>
                    <a:pt x="8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35" name="Google Shape;835;p26"/>
            <p:cNvSpPr/>
            <p:nvPr/>
          </p:nvSpPr>
          <p:spPr>
            <a:xfrm>
              <a:off x="810752" y="583435"/>
              <a:ext cx="52093" cy="52734"/>
            </a:xfrm>
            <a:custGeom>
              <a:avLst/>
              <a:gdLst/>
              <a:ahLst/>
              <a:cxnLst/>
              <a:rect l="l" t="t" r="r" b="b"/>
              <a:pathLst>
                <a:path w="1626" h="1646" extrusionOk="0">
                  <a:moveTo>
                    <a:pt x="815" y="1"/>
                  </a:moveTo>
                  <a:cubicBezTo>
                    <a:pt x="408" y="1"/>
                    <a:pt x="0" y="277"/>
                    <a:pt x="23" y="829"/>
                  </a:cubicBezTo>
                  <a:cubicBezTo>
                    <a:pt x="8" y="1267"/>
                    <a:pt x="371" y="1645"/>
                    <a:pt x="809" y="1645"/>
                  </a:cubicBezTo>
                  <a:cubicBezTo>
                    <a:pt x="1263" y="1645"/>
                    <a:pt x="1626" y="1267"/>
                    <a:pt x="1596" y="829"/>
                  </a:cubicBezTo>
                  <a:cubicBezTo>
                    <a:pt x="1626" y="277"/>
                    <a:pt x="1221" y="1"/>
                    <a:pt x="8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36" name="Google Shape;836;p26"/>
            <p:cNvSpPr/>
            <p:nvPr/>
          </p:nvSpPr>
          <p:spPr>
            <a:xfrm>
              <a:off x="1078874" y="584524"/>
              <a:ext cx="50427" cy="50555"/>
            </a:xfrm>
            <a:custGeom>
              <a:avLst/>
              <a:gdLst/>
              <a:ahLst/>
              <a:cxnLst/>
              <a:rect l="l" t="t" r="r" b="b"/>
              <a:pathLst>
                <a:path w="1574" h="1578" extrusionOk="0">
                  <a:moveTo>
                    <a:pt x="787" y="1"/>
                  </a:moveTo>
                  <a:cubicBezTo>
                    <a:pt x="394" y="1"/>
                    <a:pt x="1" y="265"/>
                    <a:pt x="1" y="795"/>
                  </a:cubicBezTo>
                  <a:cubicBezTo>
                    <a:pt x="1" y="1316"/>
                    <a:pt x="394" y="1577"/>
                    <a:pt x="787" y="1577"/>
                  </a:cubicBezTo>
                  <a:cubicBezTo>
                    <a:pt x="1180" y="1577"/>
                    <a:pt x="1574" y="1316"/>
                    <a:pt x="1574" y="795"/>
                  </a:cubicBezTo>
                  <a:cubicBezTo>
                    <a:pt x="1574" y="265"/>
                    <a:pt x="1180" y="1"/>
                    <a:pt x="78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37" name="Google Shape;837;p26"/>
            <p:cNvSpPr/>
            <p:nvPr/>
          </p:nvSpPr>
          <p:spPr>
            <a:xfrm>
              <a:off x="1933" y="863347"/>
              <a:ext cx="59141" cy="53310"/>
            </a:xfrm>
            <a:custGeom>
              <a:avLst/>
              <a:gdLst/>
              <a:ahLst/>
              <a:cxnLst/>
              <a:rect l="l" t="t" r="r" b="b"/>
              <a:pathLst>
                <a:path w="1846" h="1664" extrusionOk="0">
                  <a:moveTo>
                    <a:pt x="1044" y="0"/>
                  </a:moveTo>
                  <a:cubicBezTo>
                    <a:pt x="1" y="61"/>
                    <a:pt x="1" y="1603"/>
                    <a:pt x="1044" y="1663"/>
                  </a:cubicBezTo>
                  <a:cubicBezTo>
                    <a:pt x="1483" y="1648"/>
                    <a:pt x="1846" y="1270"/>
                    <a:pt x="1831" y="832"/>
                  </a:cubicBezTo>
                  <a:cubicBezTo>
                    <a:pt x="1846" y="393"/>
                    <a:pt x="1498" y="15"/>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38" name="Google Shape;838;p26"/>
            <p:cNvSpPr/>
            <p:nvPr/>
          </p:nvSpPr>
          <p:spPr>
            <a:xfrm>
              <a:off x="268870" y="863827"/>
              <a:ext cx="59141" cy="50459"/>
            </a:xfrm>
            <a:custGeom>
              <a:avLst/>
              <a:gdLst/>
              <a:ahLst/>
              <a:cxnLst/>
              <a:rect l="l" t="t" r="r" b="b"/>
              <a:pathLst>
                <a:path w="1846" h="1575" extrusionOk="0">
                  <a:moveTo>
                    <a:pt x="1059" y="0"/>
                  </a:moveTo>
                  <a:cubicBezTo>
                    <a:pt x="364" y="0"/>
                    <a:pt x="1" y="817"/>
                    <a:pt x="485" y="1331"/>
                  </a:cubicBezTo>
                  <a:cubicBezTo>
                    <a:pt x="642" y="1499"/>
                    <a:pt x="842" y="1574"/>
                    <a:pt x="1040" y="1574"/>
                  </a:cubicBezTo>
                  <a:cubicBezTo>
                    <a:pt x="1432" y="1574"/>
                    <a:pt x="1816" y="1279"/>
                    <a:pt x="1846" y="817"/>
                  </a:cubicBezTo>
                  <a:cubicBezTo>
                    <a:pt x="1846" y="378"/>
                    <a:pt x="1498" y="0"/>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39" name="Google Shape;839;p26"/>
            <p:cNvSpPr/>
            <p:nvPr/>
          </p:nvSpPr>
          <p:spPr>
            <a:xfrm>
              <a:off x="536287" y="863827"/>
              <a:ext cx="59141" cy="50459"/>
            </a:xfrm>
            <a:custGeom>
              <a:avLst/>
              <a:gdLst/>
              <a:ahLst/>
              <a:cxnLst/>
              <a:rect l="l" t="t" r="r" b="b"/>
              <a:pathLst>
                <a:path w="1846" h="1575" extrusionOk="0">
                  <a:moveTo>
                    <a:pt x="1044" y="0"/>
                  </a:moveTo>
                  <a:cubicBezTo>
                    <a:pt x="349" y="0"/>
                    <a:pt x="1" y="817"/>
                    <a:pt x="470" y="1331"/>
                  </a:cubicBezTo>
                  <a:cubicBezTo>
                    <a:pt x="632" y="1499"/>
                    <a:pt x="836" y="1574"/>
                    <a:pt x="1035" y="1574"/>
                  </a:cubicBezTo>
                  <a:cubicBezTo>
                    <a:pt x="1430" y="1574"/>
                    <a:pt x="1811" y="1279"/>
                    <a:pt x="1831" y="817"/>
                  </a:cubicBezTo>
                  <a:cubicBezTo>
                    <a:pt x="1846" y="378"/>
                    <a:pt x="1483" y="0"/>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40" name="Google Shape;840;p26"/>
            <p:cNvSpPr/>
            <p:nvPr/>
          </p:nvSpPr>
          <p:spPr>
            <a:xfrm>
              <a:off x="803383" y="863827"/>
              <a:ext cx="58981" cy="50459"/>
            </a:xfrm>
            <a:custGeom>
              <a:avLst/>
              <a:gdLst/>
              <a:ahLst/>
              <a:cxnLst/>
              <a:rect l="l" t="t" r="r" b="b"/>
              <a:pathLst>
                <a:path w="1841" h="1575" extrusionOk="0">
                  <a:moveTo>
                    <a:pt x="1021" y="0"/>
                  </a:moveTo>
                  <a:cubicBezTo>
                    <a:pt x="352" y="0"/>
                    <a:pt x="0" y="821"/>
                    <a:pt x="480" y="1331"/>
                  </a:cubicBezTo>
                  <a:cubicBezTo>
                    <a:pt x="637" y="1499"/>
                    <a:pt x="837" y="1574"/>
                    <a:pt x="1035" y="1574"/>
                  </a:cubicBezTo>
                  <a:cubicBezTo>
                    <a:pt x="1425" y="1574"/>
                    <a:pt x="1805" y="1279"/>
                    <a:pt x="1826" y="817"/>
                  </a:cubicBezTo>
                  <a:cubicBezTo>
                    <a:pt x="1841" y="378"/>
                    <a:pt x="1493" y="0"/>
                    <a:pt x="1039" y="0"/>
                  </a:cubicBezTo>
                  <a:cubicBezTo>
                    <a:pt x="1033" y="0"/>
                    <a:pt x="1027" y="0"/>
                    <a:pt x="102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41" name="Google Shape;841;p26"/>
            <p:cNvSpPr/>
            <p:nvPr/>
          </p:nvSpPr>
          <p:spPr>
            <a:xfrm>
              <a:off x="1070160" y="863827"/>
              <a:ext cx="59622" cy="50459"/>
            </a:xfrm>
            <a:custGeom>
              <a:avLst/>
              <a:gdLst/>
              <a:ahLst/>
              <a:cxnLst/>
              <a:rect l="l" t="t" r="r" b="b"/>
              <a:pathLst>
                <a:path w="1861" h="1575" extrusionOk="0">
                  <a:moveTo>
                    <a:pt x="1059" y="0"/>
                  </a:moveTo>
                  <a:cubicBezTo>
                    <a:pt x="364" y="0"/>
                    <a:pt x="1" y="817"/>
                    <a:pt x="485" y="1331"/>
                  </a:cubicBezTo>
                  <a:cubicBezTo>
                    <a:pt x="647" y="1499"/>
                    <a:pt x="851" y="1574"/>
                    <a:pt x="1050" y="1574"/>
                  </a:cubicBezTo>
                  <a:cubicBezTo>
                    <a:pt x="1445" y="1574"/>
                    <a:pt x="1825" y="1279"/>
                    <a:pt x="1846" y="817"/>
                  </a:cubicBezTo>
                  <a:cubicBezTo>
                    <a:pt x="1861" y="378"/>
                    <a:pt x="1498" y="0"/>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42" name="Google Shape;842;p26"/>
            <p:cNvSpPr/>
            <p:nvPr/>
          </p:nvSpPr>
          <p:spPr>
            <a:xfrm>
              <a:off x="11" y="1143835"/>
              <a:ext cx="61063" cy="52830"/>
            </a:xfrm>
            <a:custGeom>
              <a:avLst/>
              <a:gdLst/>
              <a:ahLst/>
              <a:cxnLst/>
              <a:rect l="l" t="t" r="r" b="b"/>
              <a:pathLst>
                <a:path w="1906" h="1649" extrusionOk="0">
                  <a:moveTo>
                    <a:pt x="1104" y="0"/>
                  </a:moveTo>
                  <a:cubicBezTo>
                    <a:pt x="0" y="0"/>
                    <a:pt x="0" y="1649"/>
                    <a:pt x="1104" y="1649"/>
                  </a:cubicBezTo>
                  <a:cubicBezTo>
                    <a:pt x="1558" y="1634"/>
                    <a:pt x="1906" y="1271"/>
                    <a:pt x="1891" y="832"/>
                  </a:cubicBezTo>
                  <a:cubicBezTo>
                    <a:pt x="1906" y="378"/>
                    <a:pt x="1558" y="16"/>
                    <a:pt x="11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43" name="Google Shape;843;p26"/>
            <p:cNvSpPr/>
            <p:nvPr/>
          </p:nvSpPr>
          <p:spPr>
            <a:xfrm>
              <a:off x="268870" y="1143835"/>
              <a:ext cx="59141" cy="50459"/>
            </a:xfrm>
            <a:custGeom>
              <a:avLst/>
              <a:gdLst/>
              <a:ahLst/>
              <a:cxnLst/>
              <a:rect l="l" t="t" r="r" b="b"/>
              <a:pathLst>
                <a:path w="1846" h="1575" extrusionOk="0">
                  <a:moveTo>
                    <a:pt x="1059" y="0"/>
                  </a:moveTo>
                  <a:cubicBezTo>
                    <a:pt x="364" y="0"/>
                    <a:pt x="1" y="832"/>
                    <a:pt x="485" y="1331"/>
                  </a:cubicBezTo>
                  <a:cubicBezTo>
                    <a:pt x="648" y="1499"/>
                    <a:pt x="852" y="1575"/>
                    <a:pt x="1053" y="1575"/>
                  </a:cubicBezTo>
                  <a:cubicBezTo>
                    <a:pt x="1447" y="1575"/>
                    <a:pt x="1826" y="1283"/>
                    <a:pt x="1846" y="832"/>
                  </a:cubicBezTo>
                  <a:cubicBezTo>
                    <a:pt x="1846" y="378"/>
                    <a:pt x="1498" y="16"/>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44" name="Google Shape;844;p26"/>
            <p:cNvSpPr/>
            <p:nvPr/>
          </p:nvSpPr>
          <p:spPr>
            <a:xfrm>
              <a:off x="536287" y="1143835"/>
              <a:ext cx="59141" cy="50459"/>
            </a:xfrm>
            <a:custGeom>
              <a:avLst/>
              <a:gdLst/>
              <a:ahLst/>
              <a:cxnLst/>
              <a:rect l="l" t="t" r="r" b="b"/>
              <a:pathLst>
                <a:path w="1846" h="1575" extrusionOk="0">
                  <a:moveTo>
                    <a:pt x="1044" y="0"/>
                  </a:moveTo>
                  <a:cubicBezTo>
                    <a:pt x="349" y="0"/>
                    <a:pt x="1" y="832"/>
                    <a:pt x="470" y="1331"/>
                  </a:cubicBezTo>
                  <a:cubicBezTo>
                    <a:pt x="633" y="1499"/>
                    <a:pt x="837" y="1575"/>
                    <a:pt x="1038" y="1575"/>
                  </a:cubicBezTo>
                  <a:cubicBezTo>
                    <a:pt x="1432" y="1575"/>
                    <a:pt x="1811" y="1283"/>
                    <a:pt x="1831" y="832"/>
                  </a:cubicBezTo>
                  <a:cubicBezTo>
                    <a:pt x="1846" y="378"/>
                    <a:pt x="1483" y="16"/>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45" name="Google Shape;845;p26"/>
            <p:cNvSpPr/>
            <p:nvPr/>
          </p:nvSpPr>
          <p:spPr>
            <a:xfrm>
              <a:off x="803223" y="1143835"/>
              <a:ext cx="59141" cy="50459"/>
            </a:xfrm>
            <a:custGeom>
              <a:avLst/>
              <a:gdLst/>
              <a:ahLst/>
              <a:cxnLst/>
              <a:rect l="l" t="t" r="r" b="b"/>
              <a:pathLst>
                <a:path w="1846" h="1575" extrusionOk="0">
                  <a:moveTo>
                    <a:pt x="1044" y="0"/>
                  </a:moveTo>
                  <a:cubicBezTo>
                    <a:pt x="349" y="0"/>
                    <a:pt x="1" y="832"/>
                    <a:pt x="485" y="1331"/>
                  </a:cubicBezTo>
                  <a:cubicBezTo>
                    <a:pt x="643" y="1499"/>
                    <a:pt x="844" y="1575"/>
                    <a:pt x="1042" y="1575"/>
                  </a:cubicBezTo>
                  <a:cubicBezTo>
                    <a:pt x="1432" y="1575"/>
                    <a:pt x="1810" y="1283"/>
                    <a:pt x="1831" y="832"/>
                  </a:cubicBezTo>
                  <a:cubicBezTo>
                    <a:pt x="1846" y="378"/>
                    <a:pt x="1498" y="16"/>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46" name="Google Shape;846;p26"/>
            <p:cNvSpPr/>
            <p:nvPr/>
          </p:nvSpPr>
          <p:spPr>
            <a:xfrm>
              <a:off x="1070160" y="1143835"/>
              <a:ext cx="59622" cy="50459"/>
            </a:xfrm>
            <a:custGeom>
              <a:avLst/>
              <a:gdLst/>
              <a:ahLst/>
              <a:cxnLst/>
              <a:rect l="l" t="t" r="r" b="b"/>
              <a:pathLst>
                <a:path w="1861" h="1575" extrusionOk="0">
                  <a:moveTo>
                    <a:pt x="1059" y="0"/>
                  </a:moveTo>
                  <a:cubicBezTo>
                    <a:pt x="364" y="0"/>
                    <a:pt x="1" y="832"/>
                    <a:pt x="485" y="1331"/>
                  </a:cubicBezTo>
                  <a:cubicBezTo>
                    <a:pt x="648" y="1499"/>
                    <a:pt x="852" y="1575"/>
                    <a:pt x="1053" y="1575"/>
                  </a:cubicBezTo>
                  <a:cubicBezTo>
                    <a:pt x="1447" y="1575"/>
                    <a:pt x="1825" y="1283"/>
                    <a:pt x="1846" y="832"/>
                  </a:cubicBezTo>
                  <a:cubicBezTo>
                    <a:pt x="1861" y="378"/>
                    <a:pt x="1498" y="16"/>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47" name="Google Shape;847;p26"/>
            <p:cNvSpPr/>
            <p:nvPr/>
          </p:nvSpPr>
          <p:spPr>
            <a:xfrm>
              <a:off x="1933" y="1424323"/>
              <a:ext cx="59141" cy="52830"/>
            </a:xfrm>
            <a:custGeom>
              <a:avLst/>
              <a:gdLst/>
              <a:ahLst/>
              <a:cxnLst/>
              <a:rect l="l" t="t" r="r" b="b"/>
              <a:pathLst>
                <a:path w="1846" h="1649" extrusionOk="0">
                  <a:moveTo>
                    <a:pt x="1044" y="1"/>
                  </a:moveTo>
                  <a:cubicBezTo>
                    <a:pt x="1" y="46"/>
                    <a:pt x="1" y="1588"/>
                    <a:pt x="1044" y="1649"/>
                  </a:cubicBezTo>
                  <a:cubicBezTo>
                    <a:pt x="1498" y="1634"/>
                    <a:pt x="1846" y="1271"/>
                    <a:pt x="1831" y="817"/>
                  </a:cubicBezTo>
                  <a:cubicBezTo>
                    <a:pt x="1846" y="379"/>
                    <a:pt x="1498"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48" name="Google Shape;848;p26"/>
            <p:cNvSpPr/>
            <p:nvPr/>
          </p:nvSpPr>
          <p:spPr>
            <a:xfrm>
              <a:off x="268870" y="1424323"/>
              <a:ext cx="59141" cy="50459"/>
            </a:xfrm>
            <a:custGeom>
              <a:avLst/>
              <a:gdLst/>
              <a:ahLst/>
              <a:cxnLst/>
              <a:rect l="l" t="t" r="r" b="b"/>
              <a:pathLst>
                <a:path w="1846" h="1575" extrusionOk="0">
                  <a:moveTo>
                    <a:pt x="1059" y="1"/>
                  </a:moveTo>
                  <a:cubicBezTo>
                    <a:pt x="364" y="1"/>
                    <a:pt x="1" y="832"/>
                    <a:pt x="485" y="1331"/>
                  </a:cubicBezTo>
                  <a:cubicBezTo>
                    <a:pt x="642" y="1499"/>
                    <a:pt x="842" y="1574"/>
                    <a:pt x="1040" y="1574"/>
                  </a:cubicBezTo>
                  <a:cubicBezTo>
                    <a:pt x="1432" y="1574"/>
                    <a:pt x="1816" y="1279"/>
                    <a:pt x="1846" y="817"/>
                  </a:cubicBezTo>
                  <a:cubicBezTo>
                    <a:pt x="1846" y="379"/>
                    <a:pt x="1498" y="1"/>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49" name="Google Shape;849;p26"/>
            <p:cNvSpPr/>
            <p:nvPr/>
          </p:nvSpPr>
          <p:spPr>
            <a:xfrm>
              <a:off x="536287" y="1424323"/>
              <a:ext cx="59141" cy="50459"/>
            </a:xfrm>
            <a:custGeom>
              <a:avLst/>
              <a:gdLst/>
              <a:ahLst/>
              <a:cxnLst/>
              <a:rect l="l" t="t" r="r" b="b"/>
              <a:pathLst>
                <a:path w="1846" h="1575" extrusionOk="0">
                  <a:moveTo>
                    <a:pt x="1044" y="1"/>
                  </a:moveTo>
                  <a:cubicBezTo>
                    <a:pt x="349" y="1"/>
                    <a:pt x="1" y="832"/>
                    <a:pt x="470" y="1331"/>
                  </a:cubicBezTo>
                  <a:cubicBezTo>
                    <a:pt x="632" y="1499"/>
                    <a:pt x="836" y="1574"/>
                    <a:pt x="1035" y="1574"/>
                  </a:cubicBezTo>
                  <a:cubicBezTo>
                    <a:pt x="1430" y="1574"/>
                    <a:pt x="1811" y="1279"/>
                    <a:pt x="1831" y="817"/>
                  </a:cubicBezTo>
                  <a:cubicBezTo>
                    <a:pt x="1846" y="379"/>
                    <a:pt x="1483"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50" name="Google Shape;850;p26"/>
            <p:cNvSpPr/>
            <p:nvPr/>
          </p:nvSpPr>
          <p:spPr>
            <a:xfrm>
              <a:off x="803223" y="1424323"/>
              <a:ext cx="59141" cy="50459"/>
            </a:xfrm>
            <a:custGeom>
              <a:avLst/>
              <a:gdLst/>
              <a:ahLst/>
              <a:cxnLst/>
              <a:rect l="l" t="t" r="r" b="b"/>
              <a:pathLst>
                <a:path w="1846" h="1575" extrusionOk="0">
                  <a:moveTo>
                    <a:pt x="1044" y="1"/>
                  </a:moveTo>
                  <a:cubicBezTo>
                    <a:pt x="364" y="1"/>
                    <a:pt x="1" y="817"/>
                    <a:pt x="485" y="1331"/>
                  </a:cubicBezTo>
                  <a:cubicBezTo>
                    <a:pt x="642" y="1499"/>
                    <a:pt x="842" y="1574"/>
                    <a:pt x="1040" y="1574"/>
                  </a:cubicBezTo>
                  <a:cubicBezTo>
                    <a:pt x="1430" y="1574"/>
                    <a:pt x="1810" y="1279"/>
                    <a:pt x="1831" y="817"/>
                  </a:cubicBezTo>
                  <a:cubicBezTo>
                    <a:pt x="1846" y="379"/>
                    <a:pt x="1498"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51" name="Google Shape;851;p26"/>
            <p:cNvSpPr/>
            <p:nvPr/>
          </p:nvSpPr>
          <p:spPr>
            <a:xfrm>
              <a:off x="1070160" y="1424323"/>
              <a:ext cx="59622" cy="50459"/>
            </a:xfrm>
            <a:custGeom>
              <a:avLst/>
              <a:gdLst/>
              <a:ahLst/>
              <a:cxnLst/>
              <a:rect l="l" t="t" r="r" b="b"/>
              <a:pathLst>
                <a:path w="1861" h="1575" extrusionOk="0">
                  <a:moveTo>
                    <a:pt x="1059" y="1"/>
                  </a:moveTo>
                  <a:cubicBezTo>
                    <a:pt x="364" y="1"/>
                    <a:pt x="1" y="832"/>
                    <a:pt x="485" y="1331"/>
                  </a:cubicBezTo>
                  <a:cubicBezTo>
                    <a:pt x="647" y="1499"/>
                    <a:pt x="851" y="1574"/>
                    <a:pt x="1050" y="1574"/>
                  </a:cubicBezTo>
                  <a:cubicBezTo>
                    <a:pt x="1445" y="1574"/>
                    <a:pt x="1825" y="1279"/>
                    <a:pt x="1846" y="817"/>
                  </a:cubicBezTo>
                  <a:cubicBezTo>
                    <a:pt x="1861" y="379"/>
                    <a:pt x="1498" y="1"/>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52" name="Google Shape;852;p26"/>
            <p:cNvSpPr/>
            <p:nvPr/>
          </p:nvSpPr>
          <p:spPr>
            <a:xfrm>
              <a:off x="11" y="1704331"/>
              <a:ext cx="61063" cy="52862"/>
            </a:xfrm>
            <a:custGeom>
              <a:avLst/>
              <a:gdLst/>
              <a:ahLst/>
              <a:cxnLst/>
              <a:rect l="l" t="t" r="r" b="b"/>
              <a:pathLst>
                <a:path w="1906" h="1650" extrusionOk="0">
                  <a:moveTo>
                    <a:pt x="1104" y="1"/>
                  </a:moveTo>
                  <a:cubicBezTo>
                    <a:pt x="0" y="1"/>
                    <a:pt x="0" y="1649"/>
                    <a:pt x="1104" y="1649"/>
                  </a:cubicBezTo>
                  <a:cubicBezTo>
                    <a:pt x="1558" y="1649"/>
                    <a:pt x="1906" y="1271"/>
                    <a:pt x="1891" y="833"/>
                  </a:cubicBezTo>
                  <a:cubicBezTo>
                    <a:pt x="1906" y="379"/>
                    <a:pt x="1558" y="16"/>
                    <a:pt x="11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53" name="Google Shape;853;p26"/>
            <p:cNvSpPr/>
            <p:nvPr/>
          </p:nvSpPr>
          <p:spPr>
            <a:xfrm>
              <a:off x="268870" y="1704331"/>
              <a:ext cx="59141" cy="50811"/>
            </a:xfrm>
            <a:custGeom>
              <a:avLst/>
              <a:gdLst/>
              <a:ahLst/>
              <a:cxnLst/>
              <a:rect l="l" t="t" r="r" b="b"/>
              <a:pathLst>
                <a:path w="1846" h="1586" extrusionOk="0">
                  <a:moveTo>
                    <a:pt x="1059" y="1"/>
                  </a:moveTo>
                  <a:cubicBezTo>
                    <a:pt x="364" y="1"/>
                    <a:pt x="1" y="833"/>
                    <a:pt x="485" y="1332"/>
                  </a:cubicBezTo>
                  <a:cubicBezTo>
                    <a:pt x="650" y="1507"/>
                    <a:pt x="857" y="1585"/>
                    <a:pt x="1059" y="1585"/>
                  </a:cubicBezTo>
                  <a:cubicBezTo>
                    <a:pt x="1451" y="1585"/>
                    <a:pt x="1826" y="1291"/>
                    <a:pt x="1846" y="833"/>
                  </a:cubicBezTo>
                  <a:cubicBezTo>
                    <a:pt x="1846" y="379"/>
                    <a:pt x="1498" y="16"/>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54" name="Google Shape;854;p26"/>
            <p:cNvSpPr/>
            <p:nvPr/>
          </p:nvSpPr>
          <p:spPr>
            <a:xfrm>
              <a:off x="536287" y="1704331"/>
              <a:ext cx="59141" cy="50811"/>
            </a:xfrm>
            <a:custGeom>
              <a:avLst/>
              <a:gdLst/>
              <a:ahLst/>
              <a:cxnLst/>
              <a:rect l="l" t="t" r="r" b="b"/>
              <a:pathLst>
                <a:path w="1846" h="1586" extrusionOk="0">
                  <a:moveTo>
                    <a:pt x="1044" y="1"/>
                  </a:moveTo>
                  <a:cubicBezTo>
                    <a:pt x="349" y="1"/>
                    <a:pt x="1" y="833"/>
                    <a:pt x="470" y="1332"/>
                  </a:cubicBezTo>
                  <a:cubicBezTo>
                    <a:pt x="635" y="1507"/>
                    <a:pt x="842" y="1585"/>
                    <a:pt x="1044" y="1585"/>
                  </a:cubicBezTo>
                  <a:cubicBezTo>
                    <a:pt x="1436" y="1585"/>
                    <a:pt x="1811" y="1291"/>
                    <a:pt x="1831" y="833"/>
                  </a:cubicBezTo>
                  <a:cubicBezTo>
                    <a:pt x="1846" y="379"/>
                    <a:pt x="1483" y="16"/>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55" name="Google Shape;855;p26"/>
            <p:cNvSpPr/>
            <p:nvPr/>
          </p:nvSpPr>
          <p:spPr>
            <a:xfrm>
              <a:off x="803223" y="1704331"/>
              <a:ext cx="59141" cy="50811"/>
            </a:xfrm>
            <a:custGeom>
              <a:avLst/>
              <a:gdLst/>
              <a:ahLst/>
              <a:cxnLst/>
              <a:rect l="l" t="t" r="r" b="b"/>
              <a:pathLst>
                <a:path w="1846" h="1586" extrusionOk="0">
                  <a:moveTo>
                    <a:pt x="1044" y="1"/>
                  </a:moveTo>
                  <a:cubicBezTo>
                    <a:pt x="349" y="1"/>
                    <a:pt x="1" y="833"/>
                    <a:pt x="485" y="1332"/>
                  </a:cubicBezTo>
                  <a:cubicBezTo>
                    <a:pt x="644" y="1507"/>
                    <a:pt x="848" y="1585"/>
                    <a:pt x="1048" y="1585"/>
                  </a:cubicBezTo>
                  <a:cubicBezTo>
                    <a:pt x="1436" y="1585"/>
                    <a:pt x="1811" y="1291"/>
                    <a:pt x="1831" y="833"/>
                  </a:cubicBezTo>
                  <a:cubicBezTo>
                    <a:pt x="1846" y="379"/>
                    <a:pt x="1498" y="16"/>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56" name="Google Shape;856;p26"/>
            <p:cNvSpPr/>
            <p:nvPr/>
          </p:nvSpPr>
          <p:spPr>
            <a:xfrm>
              <a:off x="1070160" y="1704331"/>
              <a:ext cx="59622" cy="50811"/>
            </a:xfrm>
            <a:custGeom>
              <a:avLst/>
              <a:gdLst/>
              <a:ahLst/>
              <a:cxnLst/>
              <a:rect l="l" t="t" r="r" b="b"/>
              <a:pathLst>
                <a:path w="1861" h="1586" extrusionOk="0">
                  <a:moveTo>
                    <a:pt x="1059" y="1"/>
                  </a:moveTo>
                  <a:cubicBezTo>
                    <a:pt x="364" y="1"/>
                    <a:pt x="1" y="833"/>
                    <a:pt x="485" y="1332"/>
                  </a:cubicBezTo>
                  <a:cubicBezTo>
                    <a:pt x="650" y="1507"/>
                    <a:pt x="857" y="1585"/>
                    <a:pt x="1059" y="1585"/>
                  </a:cubicBezTo>
                  <a:cubicBezTo>
                    <a:pt x="1451" y="1585"/>
                    <a:pt x="1826" y="1291"/>
                    <a:pt x="1846" y="833"/>
                  </a:cubicBezTo>
                  <a:cubicBezTo>
                    <a:pt x="1861" y="379"/>
                    <a:pt x="1498" y="16"/>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grpSp>
      <p:sp>
        <p:nvSpPr>
          <p:cNvPr id="857" name="Google Shape;857;p26"/>
          <p:cNvSpPr txBox="1">
            <a:spLocks noGrp="1"/>
          </p:cNvSpPr>
          <p:nvPr>
            <p:ph type="title" hasCustomPrompt="1"/>
          </p:nvPr>
        </p:nvSpPr>
        <p:spPr>
          <a:xfrm>
            <a:off x="2642625" y="540000"/>
            <a:ext cx="3858900" cy="705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62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858" name="Google Shape;858;p26"/>
          <p:cNvSpPr txBox="1">
            <a:spLocks noGrp="1"/>
          </p:cNvSpPr>
          <p:nvPr>
            <p:ph type="subTitle" idx="1"/>
          </p:nvPr>
        </p:nvSpPr>
        <p:spPr>
          <a:xfrm>
            <a:off x="2642625" y="1246025"/>
            <a:ext cx="3858900" cy="368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859" name="Google Shape;859;p26"/>
          <p:cNvSpPr txBox="1">
            <a:spLocks noGrp="1"/>
          </p:cNvSpPr>
          <p:nvPr>
            <p:ph type="title" idx="2" hasCustomPrompt="1"/>
          </p:nvPr>
        </p:nvSpPr>
        <p:spPr>
          <a:xfrm>
            <a:off x="2642625" y="2036332"/>
            <a:ext cx="3858900" cy="705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62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860" name="Google Shape;860;p26"/>
          <p:cNvSpPr txBox="1">
            <a:spLocks noGrp="1"/>
          </p:cNvSpPr>
          <p:nvPr>
            <p:ph type="subTitle" idx="3"/>
          </p:nvPr>
        </p:nvSpPr>
        <p:spPr>
          <a:xfrm>
            <a:off x="2642625" y="2742358"/>
            <a:ext cx="3858900" cy="368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861" name="Google Shape;861;p26"/>
          <p:cNvSpPr txBox="1">
            <a:spLocks noGrp="1"/>
          </p:cNvSpPr>
          <p:nvPr>
            <p:ph type="title" idx="4" hasCustomPrompt="1"/>
          </p:nvPr>
        </p:nvSpPr>
        <p:spPr>
          <a:xfrm>
            <a:off x="2642625" y="3539364"/>
            <a:ext cx="3858900" cy="705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62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862" name="Google Shape;862;p26"/>
          <p:cNvSpPr txBox="1">
            <a:spLocks noGrp="1"/>
          </p:cNvSpPr>
          <p:nvPr>
            <p:ph type="subTitle" idx="5"/>
          </p:nvPr>
        </p:nvSpPr>
        <p:spPr>
          <a:xfrm>
            <a:off x="2642625" y="4245389"/>
            <a:ext cx="3858900" cy="368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hanks">
  <p:cSld name="BLANK_1_1_1_1_1_1_2">
    <p:spTree>
      <p:nvGrpSpPr>
        <p:cNvPr id="1" name="Shape 863"/>
        <p:cNvGrpSpPr/>
        <p:nvPr/>
      </p:nvGrpSpPr>
      <p:grpSpPr>
        <a:xfrm>
          <a:off x="0" y="0"/>
          <a:ext cx="0" cy="0"/>
          <a:chOff x="0" y="0"/>
          <a:chExt cx="0" cy="0"/>
        </a:xfrm>
      </p:grpSpPr>
      <p:sp>
        <p:nvSpPr>
          <p:cNvPr id="864" name="Google Shape;864;p27"/>
          <p:cNvSpPr txBox="1">
            <a:spLocks noGrp="1"/>
          </p:cNvSpPr>
          <p:nvPr>
            <p:ph type="ctrTitle"/>
          </p:nvPr>
        </p:nvSpPr>
        <p:spPr>
          <a:xfrm>
            <a:off x="720000" y="535147"/>
            <a:ext cx="7704000" cy="814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200"/>
              <a:buNone/>
              <a:defRPr sz="7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865" name="Google Shape;865;p27"/>
          <p:cNvSpPr txBox="1">
            <a:spLocks noGrp="1"/>
          </p:cNvSpPr>
          <p:nvPr>
            <p:ph type="subTitle" idx="1"/>
          </p:nvPr>
        </p:nvSpPr>
        <p:spPr>
          <a:xfrm>
            <a:off x="2642538" y="2088400"/>
            <a:ext cx="3858900" cy="1180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866" name="Google Shape;866;p27"/>
          <p:cNvSpPr/>
          <p:nvPr/>
        </p:nvSpPr>
        <p:spPr>
          <a:xfrm>
            <a:off x="1350" y="0"/>
            <a:ext cx="1823700" cy="51435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7" name="Google Shape;867;p27"/>
          <p:cNvGrpSpPr/>
          <p:nvPr/>
        </p:nvGrpSpPr>
        <p:grpSpPr>
          <a:xfrm rot="-5400000">
            <a:off x="348315" y="3682261"/>
            <a:ext cx="1129770" cy="1173854"/>
            <a:chOff x="11" y="583339"/>
            <a:chExt cx="1129770" cy="1173854"/>
          </a:xfrm>
        </p:grpSpPr>
        <p:sp>
          <p:nvSpPr>
            <p:cNvPr id="868" name="Google Shape;868;p27"/>
            <p:cNvSpPr/>
            <p:nvPr/>
          </p:nvSpPr>
          <p:spPr>
            <a:xfrm>
              <a:off x="9686" y="583339"/>
              <a:ext cx="51388" cy="52830"/>
            </a:xfrm>
            <a:custGeom>
              <a:avLst/>
              <a:gdLst/>
              <a:ahLst/>
              <a:cxnLst/>
              <a:rect l="l" t="t" r="r" b="b"/>
              <a:pathLst>
                <a:path w="1604" h="1649" extrusionOk="0">
                  <a:moveTo>
                    <a:pt x="802" y="0"/>
                  </a:moveTo>
                  <a:cubicBezTo>
                    <a:pt x="364" y="15"/>
                    <a:pt x="1" y="378"/>
                    <a:pt x="16" y="832"/>
                  </a:cubicBezTo>
                  <a:cubicBezTo>
                    <a:pt x="1" y="1270"/>
                    <a:pt x="364" y="1633"/>
                    <a:pt x="802" y="1648"/>
                  </a:cubicBezTo>
                  <a:cubicBezTo>
                    <a:pt x="1256" y="1633"/>
                    <a:pt x="1604" y="1270"/>
                    <a:pt x="1589" y="832"/>
                  </a:cubicBezTo>
                  <a:cubicBezTo>
                    <a:pt x="1604" y="378"/>
                    <a:pt x="1256" y="15"/>
                    <a:pt x="8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69" name="Google Shape;869;p27"/>
            <p:cNvSpPr/>
            <p:nvPr/>
          </p:nvSpPr>
          <p:spPr>
            <a:xfrm>
              <a:off x="277103" y="584524"/>
              <a:ext cx="50908" cy="50555"/>
            </a:xfrm>
            <a:custGeom>
              <a:avLst/>
              <a:gdLst/>
              <a:ahLst/>
              <a:cxnLst/>
              <a:rect l="l" t="t" r="r" b="b"/>
              <a:pathLst>
                <a:path w="1589" h="1578" extrusionOk="0">
                  <a:moveTo>
                    <a:pt x="795" y="1"/>
                  </a:moveTo>
                  <a:cubicBezTo>
                    <a:pt x="398" y="1"/>
                    <a:pt x="1" y="265"/>
                    <a:pt x="1" y="795"/>
                  </a:cubicBezTo>
                  <a:cubicBezTo>
                    <a:pt x="1" y="1316"/>
                    <a:pt x="398" y="1577"/>
                    <a:pt x="795" y="1577"/>
                  </a:cubicBezTo>
                  <a:cubicBezTo>
                    <a:pt x="1192" y="1577"/>
                    <a:pt x="1589" y="1316"/>
                    <a:pt x="1589" y="795"/>
                  </a:cubicBezTo>
                  <a:cubicBezTo>
                    <a:pt x="1589" y="265"/>
                    <a:pt x="1192" y="1"/>
                    <a:pt x="7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70" name="Google Shape;870;p27"/>
            <p:cNvSpPr/>
            <p:nvPr/>
          </p:nvSpPr>
          <p:spPr>
            <a:xfrm>
              <a:off x="543559" y="583435"/>
              <a:ext cx="52349" cy="52734"/>
            </a:xfrm>
            <a:custGeom>
              <a:avLst/>
              <a:gdLst/>
              <a:ahLst/>
              <a:cxnLst/>
              <a:rect l="l" t="t" r="r" b="b"/>
              <a:pathLst>
                <a:path w="1634" h="1646" extrusionOk="0">
                  <a:moveTo>
                    <a:pt x="817" y="1"/>
                  </a:moveTo>
                  <a:cubicBezTo>
                    <a:pt x="409" y="1"/>
                    <a:pt x="1" y="277"/>
                    <a:pt x="31" y="829"/>
                  </a:cubicBezTo>
                  <a:cubicBezTo>
                    <a:pt x="1" y="1267"/>
                    <a:pt x="364" y="1645"/>
                    <a:pt x="817" y="1645"/>
                  </a:cubicBezTo>
                  <a:cubicBezTo>
                    <a:pt x="1271" y="1645"/>
                    <a:pt x="1619" y="1267"/>
                    <a:pt x="1604" y="829"/>
                  </a:cubicBezTo>
                  <a:cubicBezTo>
                    <a:pt x="1634" y="277"/>
                    <a:pt x="1226" y="1"/>
                    <a:pt x="8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71" name="Google Shape;871;p27"/>
            <p:cNvSpPr/>
            <p:nvPr/>
          </p:nvSpPr>
          <p:spPr>
            <a:xfrm>
              <a:off x="810752" y="583435"/>
              <a:ext cx="52093" cy="52734"/>
            </a:xfrm>
            <a:custGeom>
              <a:avLst/>
              <a:gdLst/>
              <a:ahLst/>
              <a:cxnLst/>
              <a:rect l="l" t="t" r="r" b="b"/>
              <a:pathLst>
                <a:path w="1626" h="1646" extrusionOk="0">
                  <a:moveTo>
                    <a:pt x="815" y="1"/>
                  </a:moveTo>
                  <a:cubicBezTo>
                    <a:pt x="408" y="1"/>
                    <a:pt x="0" y="277"/>
                    <a:pt x="23" y="829"/>
                  </a:cubicBezTo>
                  <a:cubicBezTo>
                    <a:pt x="8" y="1267"/>
                    <a:pt x="371" y="1645"/>
                    <a:pt x="809" y="1645"/>
                  </a:cubicBezTo>
                  <a:cubicBezTo>
                    <a:pt x="1263" y="1645"/>
                    <a:pt x="1626" y="1267"/>
                    <a:pt x="1596" y="829"/>
                  </a:cubicBezTo>
                  <a:cubicBezTo>
                    <a:pt x="1626" y="277"/>
                    <a:pt x="1221" y="1"/>
                    <a:pt x="8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72" name="Google Shape;872;p27"/>
            <p:cNvSpPr/>
            <p:nvPr/>
          </p:nvSpPr>
          <p:spPr>
            <a:xfrm>
              <a:off x="1078874" y="584524"/>
              <a:ext cx="50427" cy="50555"/>
            </a:xfrm>
            <a:custGeom>
              <a:avLst/>
              <a:gdLst/>
              <a:ahLst/>
              <a:cxnLst/>
              <a:rect l="l" t="t" r="r" b="b"/>
              <a:pathLst>
                <a:path w="1574" h="1578" extrusionOk="0">
                  <a:moveTo>
                    <a:pt x="787" y="1"/>
                  </a:moveTo>
                  <a:cubicBezTo>
                    <a:pt x="394" y="1"/>
                    <a:pt x="1" y="265"/>
                    <a:pt x="1" y="795"/>
                  </a:cubicBezTo>
                  <a:cubicBezTo>
                    <a:pt x="1" y="1316"/>
                    <a:pt x="394" y="1577"/>
                    <a:pt x="787" y="1577"/>
                  </a:cubicBezTo>
                  <a:cubicBezTo>
                    <a:pt x="1180" y="1577"/>
                    <a:pt x="1574" y="1316"/>
                    <a:pt x="1574" y="795"/>
                  </a:cubicBezTo>
                  <a:cubicBezTo>
                    <a:pt x="1574" y="265"/>
                    <a:pt x="1180" y="1"/>
                    <a:pt x="78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73" name="Google Shape;873;p27"/>
            <p:cNvSpPr/>
            <p:nvPr/>
          </p:nvSpPr>
          <p:spPr>
            <a:xfrm>
              <a:off x="1933" y="863347"/>
              <a:ext cx="59141" cy="53310"/>
            </a:xfrm>
            <a:custGeom>
              <a:avLst/>
              <a:gdLst/>
              <a:ahLst/>
              <a:cxnLst/>
              <a:rect l="l" t="t" r="r" b="b"/>
              <a:pathLst>
                <a:path w="1846" h="1664" extrusionOk="0">
                  <a:moveTo>
                    <a:pt x="1044" y="0"/>
                  </a:moveTo>
                  <a:cubicBezTo>
                    <a:pt x="1" y="61"/>
                    <a:pt x="1" y="1603"/>
                    <a:pt x="1044" y="1663"/>
                  </a:cubicBezTo>
                  <a:cubicBezTo>
                    <a:pt x="1483" y="1648"/>
                    <a:pt x="1846" y="1270"/>
                    <a:pt x="1831" y="832"/>
                  </a:cubicBezTo>
                  <a:cubicBezTo>
                    <a:pt x="1846" y="393"/>
                    <a:pt x="1498" y="15"/>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74" name="Google Shape;874;p27"/>
            <p:cNvSpPr/>
            <p:nvPr/>
          </p:nvSpPr>
          <p:spPr>
            <a:xfrm>
              <a:off x="268870" y="863827"/>
              <a:ext cx="59141" cy="50459"/>
            </a:xfrm>
            <a:custGeom>
              <a:avLst/>
              <a:gdLst/>
              <a:ahLst/>
              <a:cxnLst/>
              <a:rect l="l" t="t" r="r" b="b"/>
              <a:pathLst>
                <a:path w="1846" h="1575" extrusionOk="0">
                  <a:moveTo>
                    <a:pt x="1059" y="0"/>
                  </a:moveTo>
                  <a:cubicBezTo>
                    <a:pt x="364" y="0"/>
                    <a:pt x="1" y="817"/>
                    <a:pt x="485" y="1331"/>
                  </a:cubicBezTo>
                  <a:cubicBezTo>
                    <a:pt x="642" y="1499"/>
                    <a:pt x="842" y="1574"/>
                    <a:pt x="1040" y="1574"/>
                  </a:cubicBezTo>
                  <a:cubicBezTo>
                    <a:pt x="1432" y="1574"/>
                    <a:pt x="1816" y="1279"/>
                    <a:pt x="1846" y="817"/>
                  </a:cubicBezTo>
                  <a:cubicBezTo>
                    <a:pt x="1846" y="378"/>
                    <a:pt x="1498" y="0"/>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75" name="Google Shape;875;p27"/>
            <p:cNvSpPr/>
            <p:nvPr/>
          </p:nvSpPr>
          <p:spPr>
            <a:xfrm>
              <a:off x="536287" y="863827"/>
              <a:ext cx="59141" cy="50459"/>
            </a:xfrm>
            <a:custGeom>
              <a:avLst/>
              <a:gdLst/>
              <a:ahLst/>
              <a:cxnLst/>
              <a:rect l="l" t="t" r="r" b="b"/>
              <a:pathLst>
                <a:path w="1846" h="1575" extrusionOk="0">
                  <a:moveTo>
                    <a:pt x="1044" y="0"/>
                  </a:moveTo>
                  <a:cubicBezTo>
                    <a:pt x="349" y="0"/>
                    <a:pt x="1" y="817"/>
                    <a:pt x="470" y="1331"/>
                  </a:cubicBezTo>
                  <a:cubicBezTo>
                    <a:pt x="632" y="1499"/>
                    <a:pt x="836" y="1574"/>
                    <a:pt x="1035" y="1574"/>
                  </a:cubicBezTo>
                  <a:cubicBezTo>
                    <a:pt x="1430" y="1574"/>
                    <a:pt x="1811" y="1279"/>
                    <a:pt x="1831" y="817"/>
                  </a:cubicBezTo>
                  <a:cubicBezTo>
                    <a:pt x="1846" y="378"/>
                    <a:pt x="1483" y="0"/>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76" name="Google Shape;876;p27"/>
            <p:cNvSpPr/>
            <p:nvPr/>
          </p:nvSpPr>
          <p:spPr>
            <a:xfrm>
              <a:off x="803383" y="863827"/>
              <a:ext cx="58981" cy="50459"/>
            </a:xfrm>
            <a:custGeom>
              <a:avLst/>
              <a:gdLst/>
              <a:ahLst/>
              <a:cxnLst/>
              <a:rect l="l" t="t" r="r" b="b"/>
              <a:pathLst>
                <a:path w="1841" h="1575" extrusionOk="0">
                  <a:moveTo>
                    <a:pt x="1021" y="0"/>
                  </a:moveTo>
                  <a:cubicBezTo>
                    <a:pt x="352" y="0"/>
                    <a:pt x="0" y="821"/>
                    <a:pt x="480" y="1331"/>
                  </a:cubicBezTo>
                  <a:cubicBezTo>
                    <a:pt x="637" y="1499"/>
                    <a:pt x="837" y="1574"/>
                    <a:pt x="1035" y="1574"/>
                  </a:cubicBezTo>
                  <a:cubicBezTo>
                    <a:pt x="1425" y="1574"/>
                    <a:pt x="1805" y="1279"/>
                    <a:pt x="1826" y="817"/>
                  </a:cubicBezTo>
                  <a:cubicBezTo>
                    <a:pt x="1841" y="378"/>
                    <a:pt x="1493" y="0"/>
                    <a:pt x="1039" y="0"/>
                  </a:cubicBezTo>
                  <a:cubicBezTo>
                    <a:pt x="1033" y="0"/>
                    <a:pt x="1027" y="0"/>
                    <a:pt x="102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77" name="Google Shape;877;p27"/>
            <p:cNvSpPr/>
            <p:nvPr/>
          </p:nvSpPr>
          <p:spPr>
            <a:xfrm>
              <a:off x="1070160" y="863827"/>
              <a:ext cx="59622" cy="50459"/>
            </a:xfrm>
            <a:custGeom>
              <a:avLst/>
              <a:gdLst/>
              <a:ahLst/>
              <a:cxnLst/>
              <a:rect l="l" t="t" r="r" b="b"/>
              <a:pathLst>
                <a:path w="1861" h="1575" extrusionOk="0">
                  <a:moveTo>
                    <a:pt x="1059" y="0"/>
                  </a:moveTo>
                  <a:cubicBezTo>
                    <a:pt x="364" y="0"/>
                    <a:pt x="1" y="817"/>
                    <a:pt x="485" y="1331"/>
                  </a:cubicBezTo>
                  <a:cubicBezTo>
                    <a:pt x="647" y="1499"/>
                    <a:pt x="851" y="1574"/>
                    <a:pt x="1050" y="1574"/>
                  </a:cubicBezTo>
                  <a:cubicBezTo>
                    <a:pt x="1445" y="1574"/>
                    <a:pt x="1825" y="1279"/>
                    <a:pt x="1846" y="817"/>
                  </a:cubicBezTo>
                  <a:cubicBezTo>
                    <a:pt x="1861" y="378"/>
                    <a:pt x="1498" y="0"/>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78" name="Google Shape;878;p27"/>
            <p:cNvSpPr/>
            <p:nvPr/>
          </p:nvSpPr>
          <p:spPr>
            <a:xfrm>
              <a:off x="11" y="1143835"/>
              <a:ext cx="61063" cy="52830"/>
            </a:xfrm>
            <a:custGeom>
              <a:avLst/>
              <a:gdLst/>
              <a:ahLst/>
              <a:cxnLst/>
              <a:rect l="l" t="t" r="r" b="b"/>
              <a:pathLst>
                <a:path w="1906" h="1649" extrusionOk="0">
                  <a:moveTo>
                    <a:pt x="1104" y="0"/>
                  </a:moveTo>
                  <a:cubicBezTo>
                    <a:pt x="0" y="0"/>
                    <a:pt x="0" y="1649"/>
                    <a:pt x="1104" y="1649"/>
                  </a:cubicBezTo>
                  <a:cubicBezTo>
                    <a:pt x="1558" y="1634"/>
                    <a:pt x="1906" y="1271"/>
                    <a:pt x="1891" y="832"/>
                  </a:cubicBezTo>
                  <a:cubicBezTo>
                    <a:pt x="1906" y="378"/>
                    <a:pt x="1558" y="16"/>
                    <a:pt x="11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79" name="Google Shape;879;p27"/>
            <p:cNvSpPr/>
            <p:nvPr/>
          </p:nvSpPr>
          <p:spPr>
            <a:xfrm>
              <a:off x="268870" y="1143835"/>
              <a:ext cx="59141" cy="50459"/>
            </a:xfrm>
            <a:custGeom>
              <a:avLst/>
              <a:gdLst/>
              <a:ahLst/>
              <a:cxnLst/>
              <a:rect l="l" t="t" r="r" b="b"/>
              <a:pathLst>
                <a:path w="1846" h="1575" extrusionOk="0">
                  <a:moveTo>
                    <a:pt x="1059" y="0"/>
                  </a:moveTo>
                  <a:cubicBezTo>
                    <a:pt x="364" y="0"/>
                    <a:pt x="1" y="832"/>
                    <a:pt x="485" y="1331"/>
                  </a:cubicBezTo>
                  <a:cubicBezTo>
                    <a:pt x="648" y="1499"/>
                    <a:pt x="852" y="1575"/>
                    <a:pt x="1053" y="1575"/>
                  </a:cubicBezTo>
                  <a:cubicBezTo>
                    <a:pt x="1447" y="1575"/>
                    <a:pt x="1826" y="1283"/>
                    <a:pt x="1846" y="832"/>
                  </a:cubicBezTo>
                  <a:cubicBezTo>
                    <a:pt x="1846" y="378"/>
                    <a:pt x="1498" y="16"/>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80" name="Google Shape;880;p27"/>
            <p:cNvSpPr/>
            <p:nvPr/>
          </p:nvSpPr>
          <p:spPr>
            <a:xfrm>
              <a:off x="536287" y="1143835"/>
              <a:ext cx="59141" cy="50459"/>
            </a:xfrm>
            <a:custGeom>
              <a:avLst/>
              <a:gdLst/>
              <a:ahLst/>
              <a:cxnLst/>
              <a:rect l="l" t="t" r="r" b="b"/>
              <a:pathLst>
                <a:path w="1846" h="1575" extrusionOk="0">
                  <a:moveTo>
                    <a:pt x="1044" y="0"/>
                  </a:moveTo>
                  <a:cubicBezTo>
                    <a:pt x="349" y="0"/>
                    <a:pt x="1" y="832"/>
                    <a:pt x="470" y="1331"/>
                  </a:cubicBezTo>
                  <a:cubicBezTo>
                    <a:pt x="633" y="1499"/>
                    <a:pt x="837" y="1575"/>
                    <a:pt x="1038" y="1575"/>
                  </a:cubicBezTo>
                  <a:cubicBezTo>
                    <a:pt x="1432" y="1575"/>
                    <a:pt x="1811" y="1283"/>
                    <a:pt x="1831" y="832"/>
                  </a:cubicBezTo>
                  <a:cubicBezTo>
                    <a:pt x="1846" y="378"/>
                    <a:pt x="1483" y="16"/>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81" name="Google Shape;881;p27"/>
            <p:cNvSpPr/>
            <p:nvPr/>
          </p:nvSpPr>
          <p:spPr>
            <a:xfrm>
              <a:off x="803223" y="1143835"/>
              <a:ext cx="59141" cy="50459"/>
            </a:xfrm>
            <a:custGeom>
              <a:avLst/>
              <a:gdLst/>
              <a:ahLst/>
              <a:cxnLst/>
              <a:rect l="l" t="t" r="r" b="b"/>
              <a:pathLst>
                <a:path w="1846" h="1575" extrusionOk="0">
                  <a:moveTo>
                    <a:pt x="1044" y="0"/>
                  </a:moveTo>
                  <a:cubicBezTo>
                    <a:pt x="349" y="0"/>
                    <a:pt x="1" y="832"/>
                    <a:pt x="485" y="1331"/>
                  </a:cubicBezTo>
                  <a:cubicBezTo>
                    <a:pt x="643" y="1499"/>
                    <a:pt x="844" y="1575"/>
                    <a:pt x="1042" y="1575"/>
                  </a:cubicBezTo>
                  <a:cubicBezTo>
                    <a:pt x="1432" y="1575"/>
                    <a:pt x="1810" y="1283"/>
                    <a:pt x="1831" y="832"/>
                  </a:cubicBezTo>
                  <a:cubicBezTo>
                    <a:pt x="1846" y="378"/>
                    <a:pt x="1498" y="16"/>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82" name="Google Shape;882;p27"/>
            <p:cNvSpPr/>
            <p:nvPr/>
          </p:nvSpPr>
          <p:spPr>
            <a:xfrm>
              <a:off x="1070160" y="1143835"/>
              <a:ext cx="59622" cy="50459"/>
            </a:xfrm>
            <a:custGeom>
              <a:avLst/>
              <a:gdLst/>
              <a:ahLst/>
              <a:cxnLst/>
              <a:rect l="l" t="t" r="r" b="b"/>
              <a:pathLst>
                <a:path w="1861" h="1575" extrusionOk="0">
                  <a:moveTo>
                    <a:pt x="1059" y="0"/>
                  </a:moveTo>
                  <a:cubicBezTo>
                    <a:pt x="364" y="0"/>
                    <a:pt x="1" y="832"/>
                    <a:pt x="485" y="1331"/>
                  </a:cubicBezTo>
                  <a:cubicBezTo>
                    <a:pt x="648" y="1499"/>
                    <a:pt x="852" y="1575"/>
                    <a:pt x="1053" y="1575"/>
                  </a:cubicBezTo>
                  <a:cubicBezTo>
                    <a:pt x="1447" y="1575"/>
                    <a:pt x="1825" y="1283"/>
                    <a:pt x="1846" y="832"/>
                  </a:cubicBezTo>
                  <a:cubicBezTo>
                    <a:pt x="1861" y="378"/>
                    <a:pt x="1498" y="16"/>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83" name="Google Shape;883;p27"/>
            <p:cNvSpPr/>
            <p:nvPr/>
          </p:nvSpPr>
          <p:spPr>
            <a:xfrm>
              <a:off x="1933" y="1424323"/>
              <a:ext cx="59141" cy="52830"/>
            </a:xfrm>
            <a:custGeom>
              <a:avLst/>
              <a:gdLst/>
              <a:ahLst/>
              <a:cxnLst/>
              <a:rect l="l" t="t" r="r" b="b"/>
              <a:pathLst>
                <a:path w="1846" h="1649" extrusionOk="0">
                  <a:moveTo>
                    <a:pt x="1044" y="1"/>
                  </a:moveTo>
                  <a:cubicBezTo>
                    <a:pt x="1" y="46"/>
                    <a:pt x="1" y="1588"/>
                    <a:pt x="1044" y="1649"/>
                  </a:cubicBezTo>
                  <a:cubicBezTo>
                    <a:pt x="1498" y="1634"/>
                    <a:pt x="1846" y="1271"/>
                    <a:pt x="1831" y="817"/>
                  </a:cubicBezTo>
                  <a:cubicBezTo>
                    <a:pt x="1846" y="379"/>
                    <a:pt x="1498"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84" name="Google Shape;884;p27"/>
            <p:cNvSpPr/>
            <p:nvPr/>
          </p:nvSpPr>
          <p:spPr>
            <a:xfrm>
              <a:off x="268870" y="1424323"/>
              <a:ext cx="59141" cy="50459"/>
            </a:xfrm>
            <a:custGeom>
              <a:avLst/>
              <a:gdLst/>
              <a:ahLst/>
              <a:cxnLst/>
              <a:rect l="l" t="t" r="r" b="b"/>
              <a:pathLst>
                <a:path w="1846" h="1575" extrusionOk="0">
                  <a:moveTo>
                    <a:pt x="1059" y="1"/>
                  </a:moveTo>
                  <a:cubicBezTo>
                    <a:pt x="364" y="1"/>
                    <a:pt x="1" y="832"/>
                    <a:pt x="485" y="1331"/>
                  </a:cubicBezTo>
                  <a:cubicBezTo>
                    <a:pt x="642" y="1499"/>
                    <a:pt x="842" y="1574"/>
                    <a:pt x="1040" y="1574"/>
                  </a:cubicBezTo>
                  <a:cubicBezTo>
                    <a:pt x="1432" y="1574"/>
                    <a:pt x="1816" y="1279"/>
                    <a:pt x="1846" y="817"/>
                  </a:cubicBezTo>
                  <a:cubicBezTo>
                    <a:pt x="1846" y="379"/>
                    <a:pt x="1498" y="1"/>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85" name="Google Shape;885;p27"/>
            <p:cNvSpPr/>
            <p:nvPr/>
          </p:nvSpPr>
          <p:spPr>
            <a:xfrm>
              <a:off x="536287" y="1424323"/>
              <a:ext cx="59141" cy="50459"/>
            </a:xfrm>
            <a:custGeom>
              <a:avLst/>
              <a:gdLst/>
              <a:ahLst/>
              <a:cxnLst/>
              <a:rect l="l" t="t" r="r" b="b"/>
              <a:pathLst>
                <a:path w="1846" h="1575" extrusionOk="0">
                  <a:moveTo>
                    <a:pt x="1044" y="1"/>
                  </a:moveTo>
                  <a:cubicBezTo>
                    <a:pt x="349" y="1"/>
                    <a:pt x="1" y="832"/>
                    <a:pt x="470" y="1331"/>
                  </a:cubicBezTo>
                  <a:cubicBezTo>
                    <a:pt x="632" y="1499"/>
                    <a:pt x="836" y="1574"/>
                    <a:pt x="1035" y="1574"/>
                  </a:cubicBezTo>
                  <a:cubicBezTo>
                    <a:pt x="1430" y="1574"/>
                    <a:pt x="1811" y="1279"/>
                    <a:pt x="1831" y="817"/>
                  </a:cubicBezTo>
                  <a:cubicBezTo>
                    <a:pt x="1846" y="379"/>
                    <a:pt x="1483"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86" name="Google Shape;886;p27"/>
            <p:cNvSpPr/>
            <p:nvPr/>
          </p:nvSpPr>
          <p:spPr>
            <a:xfrm>
              <a:off x="803223" y="1424323"/>
              <a:ext cx="59141" cy="50459"/>
            </a:xfrm>
            <a:custGeom>
              <a:avLst/>
              <a:gdLst/>
              <a:ahLst/>
              <a:cxnLst/>
              <a:rect l="l" t="t" r="r" b="b"/>
              <a:pathLst>
                <a:path w="1846" h="1575" extrusionOk="0">
                  <a:moveTo>
                    <a:pt x="1044" y="1"/>
                  </a:moveTo>
                  <a:cubicBezTo>
                    <a:pt x="364" y="1"/>
                    <a:pt x="1" y="817"/>
                    <a:pt x="485" y="1331"/>
                  </a:cubicBezTo>
                  <a:cubicBezTo>
                    <a:pt x="642" y="1499"/>
                    <a:pt x="842" y="1574"/>
                    <a:pt x="1040" y="1574"/>
                  </a:cubicBezTo>
                  <a:cubicBezTo>
                    <a:pt x="1430" y="1574"/>
                    <a:pt x="1810" y="1279"/>
                    <a:pt x="1831" y="817"/>
                  </a:cubicBezTo>
                  <a:cubicBezTo>
                    <a:pt x="1846" y="379"/>
                    <a:pt x="1498"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87" name="Google Shape;887;p27"/>
            <p:cNvSpPr/>
            <p:nvPr/>
          </p:nvSpPr>
          <p:spPr>
            <a:xfrm>
              <a:off x="1070160" y="1424323"/>
              <a:ext cx="59622" cy="50459"/>
            </a:xfrm>
            <a:custGeom>
              <a:avLst/>
              <a:gdLst/>
              <a:ahLst/>
              <a:cxnLst/>
              <a:rect l="l" t="t" r="r" b="b"/>
              <a:pathLst>
                <a:path w="1861" h="1575" extrusionOk="0">
                  <a:moveTo>
                    <a:pt x="1059" y="1"/>
                  </a:moveTo>
                  <a:cubicBezTo>
                    <a:pt x="364" y="1"/>
                    <a:pt x="1" y="832"/>
                    <a:pt x="485" y="1331"/>
                  </a:cubicBezTo>
                  <a:cubicBezTo>
                    <a:pt x="647" y="1499"/>
                    <a:pt x="851" y="1574"/>
                    <a:pt x="1050" y="1574"/>
                  </a:cubicBezTo>
                  <a:cubicBezTo>
                    <a:pt x="1445" y="1574"/>
                    <a:pt x="1825" y="1279"/>
                    <a:pt x="1846" y="817"/>
                  </a:cubicBezTo>
                  <a:cubicBezTo>
                    <a:pt x="1861" y="379"/>
                    <a:pt x="1498" y="1"/>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88" name="Google Shape;888;p27"/>
            <p:cNvSpPr/>
            <p:nvPr/>
          </p:nvSpPr>
          <p:spPr>
            <a:xfrm>
              <a:off x="11" y="1704331"/>
              <a:ext cx="61063" cy="52862"/>
            </a:xfrm>
            <a:custGeom>
              <a:avLst/>
              <a:gdLst/>
              <a:ahLst/>
              <a:cxnLst/>
              <a:rect l="l" t="t" r="r" b="b"/>
              <a:pathLst>
                <a:path w="1906" h="1650" extrusionOk="0">
                  <a:moveTo>
                    <a:pt x="1104" y="1"/>
                  </a:moveTo>
                  <a:cubicBezTo>
                    <a:pt x="0" y="1"/>
                    <a:pt x="0" y="1649"/>
                    <a:pt x="1104" y="1649"/>
                  </a:cubicBezTo>
                  <a:cubicBezTo>
                    <a:pt x="1558" y="1649"/>
                    <a:pt x="1906" y="1271"/>
                    <a:pt x="1891" y="833"/>
                  </a:cubicBezTo>
                  <a:cubicBezTo>
                    <a:pt x="1906" y="379"/>
                    <a:pt x="1558" y="16"/>
                    <a:pt x="11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89" name="Google Shape;889;p27"/>
            <p:cNvSpPr/>
            <p:nvPr/>
          </p:nvSpPr>
          <p:spPr>
            <a:xfrm>
              <a:off x="268870" y="1704331"/>
              <a:ext cx="59141" cy="50811"/>
            </a:xfrm>
            <a:custGeom>
              <a:avLst/>
              <a:gdLst/>
              <a:ahLst/>
              <a:cxnLst/>
              <a:rect l="l" t="t" r="r" b="b"/>
              <a:pathLst>
                <a:path w="1846" h="1586" extrusionOk="0">
                  <a:moveTo>
                    <a:pt x="1059" y="1"/>
                  </a:moveTo>
                  <a:cubicBezTo>
                    <a:pt x="364" y="1"/>
                    <a:pt x="1" y="833"/>
                    <a:pt x="485" y="1332"/>
                  </a:cubicBezTo>
                  <a:cubicBezTo>
                    <a:pt x="650" y="1507"/>
                    <a:pt x="857" y="1585"/>
                    <a:pt x="1059" y="1585"/>
                  </a:cubicBezTo>
                  <a:cubicBezTo>
                    <a:pt x="1451" y="1585"/>
                    <a:pt x="1826" y="1291"/>
                    <a:pt x="1846" y="833"/>
                  </a:cubicBezTo>
                  <a:cubicBezTo>
                    <a:pt x="1846" y="379"/>
                    <a:pt x="1498" y="16"/>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90" name="Google Shape;890;p27"/>
            <p:cNvSpPr/>
            <p:nvPr/>
          </p:nvSpPr>
          <p:spPr>
            <a:xfrm>
              <a:off x="536287" y="1704331"/>
              <a:ext cx="59141" cy="50811"/>
            </a:xfrm>
            <a:custGeom>
              <a:avLst/>
              <a:gdLst/>
              <a:ahLst/>
              <a:cxnLst/>
              <a:rect l="l" t="t" r="r" b="b"/>
              <a:pathLst>
                <a:path w="1846" h="1586" extrusionOk="0">
                  <a:moveTo>
                    <a:pt x="1044" y="1"/>
                  </a:moveTo>
                  <a:cubicBezTo>
                    <a:pt x="349" y="1"/>
                    <a:pt x="1" y="833"/>
                    <a:pt x="470" y="1332"/>
                  </a:cubicBezTo>
                  <a:cubicBezTo>
                    <a:pt x="635" y="1507"/>
                    <a:pt x="842" y="1585"/>
                    <a:pt x="1044" y="1585"/>
                  </a:cubicBezTo>
                  <a:cubicBezTo>
                    <a:pt x="1436" y="1585"/>
                    <a:pt x="1811" y="1291"/>
                    <a:pt x="1831" y="833"/>
                  </a:cubicBezTo>
                  <a:cubicBezTo>
                    <a:pt x="1846" y="379"/>
                    <a:pt x="1483" y="16"/>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91" name="Google Shape;891;p27"/>
            <p:cNvSpPr/>
            <p:nvPr/>
          </p:nvSpPr>
          <p:spPr>
            <a:xfrm>
              <a:off x="803223" y="1704331"/>
              <a:ext cx="59141" cy="50811"/>
            </a:xfrm>
            <a:custGeom>
              <a:avLst/>
              <a:gdLst/>
              <a:ahLst/>
              <a:cxnLst/>
              <a:rect l="l" t="t" r="r" b="b"/>
              <a:pathLst>
                <a:path w="1846" h="1586" extrusionOk="0">
                  <a:moveTo>
                    <a:pt x="1044" y="1"/>
                  </a:moveTo>
                  <a:cubicBezTo>
                    <a:pt x="349" y="1"/>
                    <a:pt x="1" y="833"/>
                    <a:pt x="485" y="1332"/>
                  </a:cubicBezTo>
                  <a:cubicBezTo>
                    <a:pt x="644" y="1507"/>
                    <a:pt x="848" y="1585"/>
                    <a:pt x="1048" y="1585"/>
                  </a:cubicBezTo>
                  <a:cubicBezTo>
                    <a:pt x="1436" y="1585"/>
                    <a:pt x="1811" y="1291"/>
                    <a:pt x="1831" y="833"/>
                  </a:cubicBezTo>
                  <a:cubicBezTo>
                    <a:pt x="1846" y="379"/>
                    <a:pt x="1498" y="16"/>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92" name="Google Shape;892;p27"/>
            <p:cNvSpPr/>
            <p:nvPr/>
          </p:nvSpPr>
          <p:spPr>
            <a:xfrm>
              <a:off x="1070160" y="1704331"/>
              <a:ext cx="59622" cy="50811"/>
            </a:xfrm>
            <a:custGeom>
              <a:avLst/>
              <a:gdLst/>
              <a:ahLst/>
              <a:cxnLst/>
              <a:rect l="l" t="t" r="r" b="b"/>
              <a:pathLst>
                <a:path w="1861" h="1586" extrusionOk="0">
                  <a:moveTo>
                    <a:pt x="1059" y="1"/>
                  </a:moveTo>
                  <a:cubicBezTo>
                    <a:pt x="364" y="1"/>
                    <a:pt x="1" y="833"/>
                    <a:pt x="485" y="1332"/>
                  </a:cubicBezTo>
                  <a:cubicBezTo>
                    <a:pt x="650" y="1507"/>
                    <a:pt x="857" y="1585"/>
                    <a:pt x="1059" y="1585"/>
                  </a:cubicBezTo>
                  <a:cubicBezTo>
                    <a:pt x="1451" y="1585"/>
                    <a:pt x="1826" y="1291"/>
                    <a:pt x="1846" y="833"/>
                  </a:cubicBezTo>
                  <a:cubicBezTo>
                    <a:pt x="1861" y="379"/>
                    <a:pt x="1498" y="16"/>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grpSp>
      <p:grpSp>
        <p:nvGrpSpPr>
          <p:cNvPr id="893" name="Google Shape;893;p27"/>
          <p:cNvGrpSpPr/>
          <p:nvPr/>
        </p:nvGrpSpPr>
        <p:grpSpPr>
          <a:xfrm rot="-5400000">
            <a:off x="7661788" y="304268"/>
            <a:ext cx="1129770" cy="1173854"/>
            <a:chOff x="11" y="583339"/>
            <a:chExt cx="1129770" cy="1173854"/>
          </a:xfrm>
        </p:grpSpPr>
        <p:sp>
          <p:nvSpPr>
            <p:cNvPr id="894" name="Google Shape;894;p27"/>
            <p:cNvSpPr/>
            <p:nvPr/>
          </p:nvSpPr>
          <p:spPr>
            <a:xfrm>
              <a:off x="9686" y="583339"/>
              <a:ext cx="51388" cy="52830"/>
            </a:xfrm>
            <a:custGeom>
              <a:avLst/>
              <a:gdLst/>
              <a:ahLst/>
              <a:cxnLst/>
              <a:rect l="l" t="t" r="r" b="b"/>
              <a:pathLst>
                <a:path w="1604" h="1649" extrusionOk="0">
                  <a:moveTo>
                    <a:pt x="802" y="0"/>
                  </a:moveTo>
                  <a:cubicBezTo>
                    <a:pt x="364" y="15"/>
                    <a:pt x="1" y="378"/>
                    <a:pt x="16" y="832"/>
                  </a:cubicBezTo>
                  <a:cubicBezTo>
                    <a:pt x="1" y="1270"/>
                    <a:pt x="364" y="1633"/>
                    <a:pt x="802" y="1648"/>
                  </a:cubicBezTo>
                  <a:cubicBezTo>
                    <a:pt x="1256" y="1633"/>
                    <a:pt x="1604" y="1270"/>
                    <a:pt x="1589" y="832"/>
                  </a:cubicBezTo>
                  <a:cubicBezTo>
                    <a:pt x="1604" y="378"/>
                    <a:pt x="1256" y="15"/>
                    <a:pt x="8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95" name="Google Shape;895;p27"/>
            <p:cNvSpPr/>
            <p:nvPr/>
          </p:nvSpPr>
          <p:spPr>
            <a:xfrm>
              <a:off x="277103" y="584524"/>
              <a:ext cx="50908" cy="50555"/>
            </a:xfrm>
            <a:custGeom>
              <a:avLst/>
              <a:gdLst/>
              <a:ahLst/>
              <a:cxnLst/>
              <a:rect l="l" t="t" r="r" b="b"/>
              <a:pathLst>
                <a:path w="1589" h="1578" extrusionOk="0">
                  <a:moveTo>
                    <a:pt x="795" y="1"/>
                  </a:moveTo>
                  <a:cubicBezTo>
                    <a:pt x="398" y="1"/>
                    <a:pt x="1" y="265"/>
                    <a:pt x="1" y="795"/>
                  </a:cubicBezTo>
                  <a:cubicBezTo>
                    <a:pt x="1" y="1316"/>
                    <a:pt x="398" y="1577"/>
                    <a:pt x="795" y="1577"/>
                  </a:cubicBezTo>
                  <a:cubicBezTo>
                    <a:pt x="1192" y="1577"/>
                    <a:pt x="1589" y="1316"/>
                    <a:pt x="1589" y="795"/>
                  </a:cubicBezTo>
                  <a:cubicBezTo>
                    <a:pt x="1589" y="265"/>
                    <a:pt x="1192" y="1"/>
                    <a:pt x="7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96" name="Google Shape;896;p27"/>
            <p:cNvSpPr/>
            <p:nvPr/>
          </p:nvSpPr>
          <p:spPr>
            <a:xfrm>
              <a:off x="543559" y="583435"/>
              <a:ext cx="52349" cy="52734"/>
            </a:xfrm>
            <a:custGeom>
              <a:avLst/>
              <a:gdLst/>
              <a:ahLst/>
              <a:cxnLst/>
              <a:rect l="l" t="t" r="r" b="b"/>
              <a:pathLst>
                <a:path w="1634" h="1646" extrusionOk="0">
                  <a:moveTo>
                    <a:pt x="817" y="1"/>
                  </a:moveTo>
                  <a:cubicBezTo>
                    <a:pt x="409" y="1"/>
                    <a:pt x="1" y="277"/>
                    <a:pt x="31" y="829"/>
                  </a:cubicBezTo>
                  <a:cubicBezTo>
                    <a:pt x="1" y="1267"/>
                    <a:pt x="364" y="1645"/>
                    <a:pt x="817" y="1645"/>
                  </a:cubicBezTo>
                  <a:cubicBezTo>
                    <a:pt x="1271" y="1645"/>
                    <a:pt x="1619" y="1267"/>
                    <a:pt x="1604" y="829"/>
                  </a:cubicBezTo>
                  <a:cubicBezTo>
                    <a:pt x="1634" y="277"/>
                    <a:pt x="1226" y="1"/>
                    <a:pt x="8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97" name="Google Shape;897;p27"/>
            <p:cNvSpPr/>
            <p:nvPr/>
          </p:nvSpPr>
          <p:spPr>
            <a:xfrm>
              <a:off x="810752" y="583435"/>
              <a:ext cx="52093" cy="52734"/>
            </a:xfrm>
            <a:custGeom>
              <a:avLst/>
              <a:gdLst/>
              <a:ahLst/>
              <a:cxnLst/>
              <a:rect l="l" t="t" r="r" b="b"/>
              <a:pathLst>
                <a:path w="1626" h="1646" extrusionOk="0">
                  <a:moveTo>
                    <a:pt x="815" y="1"/>
                  </a:moveTo>
                  <a:cubicBezTo>
                    <a:pt x="408" y="1"/>
                    <a:pt x="0" y="277"/>
                    <a:pt x="23" y="829"/>
                  </a:cubicBezTo>
                  <a:cubicBezTo>
                    <a:pt x="8" y="1267"/>
                    <a:pt x="371" y="1645"/>
                    <a:pt x="809" y="1645"/>
                  </a:cubicBezTo>
                  <a:cubicBezTo>
                    <a:pt x="1263" y="1645"/>
                    <a:pt x="1626" y="1267"/>
                    <a:pt x="1596" y="829"/>
                  </a:cubicBezTo>
                  <a:cubicBezTo>
                    <a:pt x="1626" y="277"/>
                    <a:pt x="1221" y="1"/>
                    <a:pt x="8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98" name="Google Shape;898;p27"/>
            <p:cNvSpPr/>
            <p:nvPr/>
          </p:nvSpPr>
          <p:spPr>
            <a:xfrm>
              <a:off x="1078874" y="584524"/>
              <a:ext cx="50427" cy="50555"/>
            </a:xfrm>
            <a:custGeom>
              <a:avLst/>
              <a:gdLst/>
              <a:ahLst/>
              <a:cxnLst/>
              <a:rect l="l" t="t" r="r" b="b"/>
              <a:pathLst>
                <a:path w="1574" h="1578" extrusionOk="0">
                  <a:moveTo>
                    <a:pt x="787" y="1"/>
                  </a:moveTo>
                  <a:cubicBezTo>
                    <a:pt x="394" y="1"/>
                    <a:pt x="1" y="265"/>
                    <a:pt x="1" y="795"/>
                  </a:cubicBezTo>
                  <a:cubicBezTo>
                    <a:pt x="1" y="1316"/>
                    <a:pt x="394" y="1577"/>
                    <a:pt x="787" y="1577"/>
                  </a:cubicBezTo>
                  <a:cubicBezTo>
                    <a:pt x="1180" y="1577"/>
                    <a:pt x="1574" y="1316"/>
                    <a:pt x="1574" y="795"/>
                  </a:cubicBezTo>
                  <a:cubicBezTo>
                    <a:pt x="1574" y="265"/>
                    <a:pt x="1180" y="1"/>
                    <a:pt x="78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99" name="Google Shape;899;p27"/>
            <p:cNvSpPr/>
            <p:nvPr/>
          </p:nvSpPr>
          <p:spPr>
            <a:xfrm>
              <a:off x="1933" y="863347"/>
              <a:ext cx="59141" cy="53310"/>
            </a:xfrm>
            <a:custGeom>
              <a:avLst/>
              <a:gdLst/>
              <a:ahLst/>
              <a:cxnLst/>
              <a:rect l="l" t="t" r="r" b="b"/>
              <a:pathLst>
                <a:path w="1846" h="1664" extrusionOk="0">
                  <a:moveTo>
                    <a:pt x="1044" y="0"/>
                  </a:moveTo>
                  <a:cubicBezTo>
                    <a:pt x="1" y="61"/>
                    <a:pt x="1" y="1603"/>
                    <a:pt x="1044" y="1663"/>
                  </a:cubicBezTo>
                  <a:cubicBezTo>
                    <a:pt x="1483" y="1648"/>
                    <a:pt x="1846" y="1270"/>
                    <a:pt x="1831" y="832"/>
                  </a:cubicBezTo>
                  <a:cubicBezTo>
                    <a:pt x="1846" y="393"/>
                    <a:pt x="1498" y="15"/>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00" name="Google Shape;900;p27"/>
            <p:cNvSpPr/>
            <p:nvPr/>
          </p:nvSpPr>
          <p:spPr>
            <a:xfrm>
              <a:off x="268870" y="863827"/>
              <a:ext cx="59141" cy="50459"/>
            </a:xfrm>
            <a:custGeom>
              <a:avLst/>
              <a:gdLst/>
              <a:ahLst/>
              <a:cxnLst/>
              <a:rect l="l" t="t" r="r" b="b"/>
              <a:pathLst>
                <a:path w="1846" h="1575" extrusionOk="0">
                  <a:moveTo>
                    <a:pt x="1059" y="0"/>
                  </a:moveTo>
                  <a:cubicBezTo>
                    <a:pt x="364" y="0"/>
                    <a:pt x="1" y="817"/>
                    <a:pt x="485" y="1331"/>
                  </a:cubicBezTo>
                  <a:cubicBezTo>
                    <a:pt x="642" y="1499"/>
                    <a:pt x="842" y="1574"/>
                    <a:pt x="1040" y="1574"/>
                  </a:cubicBezTo>
                  <a:cubicBezTo>
                    <a:pt x="1432" y="1574"/>
                    <a:pt x="1816" y="1279"/>
                    <a:pt x="1846" y="817"/>
                  </a:cubicBezTo>
                  <a:cubicBezTo>
                    <a:pt x="1846" y="378"/>
                    <a:pt x="1498" y="0"/>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01" name="Google Shape;901;p27"/>
            <p:cNvSpPr/>
            <p:nvPr/>
          </p:nvSpPr>
          <p:spPr>
            <a:xfrm>
              <a:off x="536287" y="863827"/>
              <a:ext cx="59141" cy="50459"/>
            </a:xfrm>
            <a:custGeom>
              <a:avLst/>
              <a:gdLst/>
              <a:ahLst/>
              <a:cxnLst/>
              <a:rect l="l" t="t" r="r" b="b"/>
              <a:pathLst>
                <a:path w="1846" h="1575" extrusionOk="0">
                  <a:moveTo>
                    <a:pt x="1044" y="0"/>
                  </a:moveTo>
                  <a:cubicBezTo>
                    <a:pt x="349" y="0"/>
                    <a:pt x="1" y="817"/>
                    <a:pt x="470" y="1331"/>
                  </a:cubicBezTo>
                  <a:cubicBezTo>
                    <a:pt x="632" y="1499"/>
                    <a:pt x="836" y="1574"/>
                    <a:pt x="1035" y="1574"/>
                  </a:cubicBezTo>
                  <a:cubicBezTo>
                    <a:pt x="1430" y="1574"/>
                    <a:pt x="1811" y="1279"/>
                    <a:pt x="1831" y="817"/>
                  </a:cubicBezTo>
                  <a:cubicBezTo>
                    <a:pt x="1846" y="378"/>
                    <a:pt x="1483" y="0"/>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02" name="Google Shape;902;p27"/>
            <p:cNvSpPr/>
            <p:nvPr/>
          </p:nvSpPr>
          <p:spPr>
            <a:xfrm>
              <a:off x="803383" y="863827"/>
              <a:ext cx="58981" cy="50459"/>
            </a:xfrm>
            <a:custGeom>
              <a:avLst/>
              <a:gdLst/>
              <a:ahLst/>
              <a:cxnLst/>
              <a:rect l="l" t="t" r="r" b="b"/>
              <a:pathLst>
                <a:path w="1841" h="1575" extrusionOk="0">
                  <a:moveTo>
                    <a:pt x="1021" y="0"/>
                  </a:moveTo>
                  <a:cubicBezTo>
                    <a:pt x="352" y="0"/>
                    <a:pt x="0" y="821"/>
                    <a:pt x="480" y="1331"/>
                  </a:cubicBezTo>
                  <a:cubicBezTo>
                    <a:pt x="637" y="1499"/>
                    <a:pt x="837" y="1574"/>
                    <a:pt x="1035" y="1574"/>
                  </a:cubicBezTo>
                  <a:cubicBezTo>
                    <a:pt x="1425" y="1574"/>
                    <a:pt x="1805" y="1279"/>
                    <a:pt x="1826" y="817"/>
                  </a:cubicBezTo>
                  <a:cubicBezTo>
                    <a:pt x="1841" y="378"/>
                    <a:pt x="1493" y="0"/>
                    <a:pt x="1039" y="0"/>
                  </a:cubicBezTo>
                  <a:cubicBezTo>
                    <a:pt x="1033" y="0"/>
                    <a:pt x="1027" y="0"/>
                    <a:pt x="102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03" name="Google Shape;903;p27"/>
            <p:cNvSpPr/>
            <p:nvPr/>
          </p:nvSpPr>
          <p:spPr>
            <a:xfrm>
              <a:off x="1070160" y="863827"/>
              <a:ext cx="59622" cy="50459"/>
            </a:xfrm>
            <a:custGeom>
              <a:avLst/>
              <a:gdLst/>
              <a:ahLst/>
              <a:cxnLst/>
              <a:rect l="l" t="t" r="r" b="b"/>
              <a:pathLst>
                <a:path w="1861" h="1575" extrusionOk="0">
                  <a:moveTo>
                    <a:pt x="1059" y="0"/>
                  </a:moveTo>
                  <a:cubicBezTo>
                    <a:pt x="364" y="0"/>
                    <a:pt x="1" y="817"/>
                    <a:pt x="485" y="1331"/>
                  </a:cubicBezTo>
                  <a:cubicBezTo>
                    <a:pt x="647" y="1499"/>
                    <a:pt x="851" y="1574"/>
                    <a:pt x="1050" y="1574"/>
                  </a:cubicBezTo>
                  <a:cubicBezTo>
                    <a:pt x="1445" y="1574"/>
                    <a:pt x="1825" y="1279"/>
                    <a:pt x="1846" y="817"/>
                  </a:cubicBezTo>
                  <a:cubicBezTo>
                    <a:pt x="1861" y="378"/>
                    <a:pt x="1498" y="0"/>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04" name="Google Shape;904;p27"/>
            <p:cNvSpPr/>
            <p:nvPr/>
          </p:nvSpPr>
          <p:spPr>
            <a:xfrm>
              <a:off x="11" y="1143835"/>
              <a:ext cx="61063" cy="52830"/>
            </a:xfrm>
            <a:custGeom>
              <a:avLst/>
              <a:gdLst/>
              <a:ahLst/>
              <a:cxnLst/>
              <a:rect l="l" t="t" r="r" b="b"/>
              <a:pathLst>
                <a:path w="1906" h="1649" extrusionOk="0">
                  <a:moveTo>
                    <a:pt x="1104" y="0"/>
                  </a:moveTo>
                  <a:cubicBezTo>
                    <a:pt x="0" y="0"/>
                    <a:pt x="0" y="1649"/>
                    <a:pt x="1104" y="1649"/>
                  </a:cubicBezTo>
                  <a:cubicBezTo>
                    <a:pt x="1558" y="1634"/>
                    <a:pt x="1906" y="1271"/>
                    <a:pt x="1891" y="832"/>
                  </a:cubicBezTo>
                  <a:cubicBezTo>
                    <a:pt x="1906" y="378"/>
                    <a:pt x="1558" y="16"/>
                    <a:pt x="11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05" name="Google Shape;905;p27"/>
            <p:cNvSpPr/>
            <p:nvPr/>
          </p:nvSpPr>
          <p:spPr>
            <a:xfrm>
              <a:off x="268870" y="1143835"/>
              <a:ext cx="59141" cy="50459"/>
            </a:xfrm>
            <a:custGeom>
              <a:avLst/>
              <a:gdLst/>
              <a:ahLst/>
              <a:cxnLst/>
              <a:rect l="l" t="t" r="r" b="b"/>
              <a:pathLst>
                <a:path w="1846" h="1575" extrusionOk="0">
                  <a:moveTo>
                    <a:pt x="1059" y="0"/>
                  </a:moveTo>
                  <a:cubicBezTo>
                    <a:pt x="364" y="0"/>
                    <a:pt x="1" y="832"/>
                    <a:pt x="485" y="1331"/>
                  </a:cubicBezTo>
                  <a:cubicBezTo>
                    <a:pt x="648" y="1499"/>
                    <a:pt x="852" y="1575"/>
                    <a:pt x="1053" y="1575"/>
                  </a:cubicBezTo>
                  <a:cubicBezTo>
                    <a:pt x="1447" y="1575"/>
                    <a:pt x="1826" y="1283"/>
                    <a:pt x="1846" y="832"/>
                  </a:cubicBezTo>
                  <a:cubicBezTo>
                    <a:pt x="1846" y="378"/>
                    <a:pt x="1498" y="16"/>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06" name="Google Shape;906;p27"/>
            <p:cNvSpPr/>
            <p:nvPr/>
          </p:nvSpPr>
          <p:spPr>
            <a:xfrm>
              <a:off x="536287" y="1143835"/>
              <a:ext cx="59141" cy="50459"/>
            </a:xfrm>
            <a:custGeom>
              <a:avLst/>
              <a:gdLst/>
              <a:ahLst/>
              <a:cxnLst/>
              <a:rect l="l" t="t" r="r" b="b"/>
              <a:pathLst>
                <a:path w="1846" h="1575" extrusionOk="0">
                  <a:moveTo>
                    <a:pt x="1044" y="0"/>
                  </a:moveTo>
                  <a:cubicBezTo>
                    <a:pt x="349" y="0"/>
                    <a:pt x="1" y="832"/>
                    <a:pt x="470" y="1331"/>
                  </a:cubicBezTo>
                  <a:cubicBezTo>
                    <a:pt x="633" y="1499"/>
                    <a:pt x="837" y="1575"/>
                    <a:pt x="1038" y="1575"/>
                  </a:cubicBezTo>
                  <a:cubicBezTo>
                    <a:pt x="1432" y="1575"/>
                    <a:pt x="1811" y="1283"/>
                    <a:pt x="1831" y="832"/>
                  </a:cubicBezTo>
                  <a:cubicBezTo>
                    <a:pt x="1846" y="378"/>
                    <a:pt x="1483" y="16"/>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07" name="Google Shape;907;p27"/>
            <p:cNvSpPr/>
            <p:nvPr/>
          </p:nvSpPr>
          <p:spPr>
            <a:xfrm>
              <a:off x="803223" y="1143835"/>
              <a:ext cx="59141" cy="50459"/>
            </a:xfrm>
            <a:custGeom>
              <a:avLst/>
              <a:gdLst/>
              <a:ahLst/>
              <a:cxnLst/>
              <a:rect l="l" t="t" r="r" b="b"/>
              <a:pathLst>
                <a:path w="1846" h="1575" extrusionOk="0">
                  <a:moveTo>
                    <a:pt x="1044" y="0"/>
                  </a:moveTo>
                  <a:cubicBezTo>
                    <a:pt x="349" y="0"/>
                    <a:pt x="1" y="832"/>
                    <a:pt x="485" y="1331"/>
                  </a:cubicBezTo>
                  <a:cubicBezTo>
                    <a:pt x="643" y="1499"/>
                    <a:pt x="844" y="1575"/>
                    <a:pt x="1042" y="1575"/>
                  </a:cubicBezTo>
                  <a:cubicBezTo>
                    <a:pt x="1432" y="1575"/>
                    <a:pt x="1810" y="1283"/>
                    <a:pt x="1831" y="832"/>
                  </a:cubicBezTo>
                  <a:cubicBezTo>
                    <a:pt x="1846" y="378"/>
                    <a:pt x="1498" y="16"/>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08" name="Google Shape;908;p27"/>
            <p:cNvSpPr/>
            <p:nvPr/>
          </p:nvSpPr>
          <p:spPr>
            <a:xfrm>
              <a:off x="1070160" y="1143835"/>
              <a:ext cx="59622" cy="50459"/>
            </a:xfrm>
            <a:custGeom>
              <a:avLst/>
              <a:gdLst/>
              <a:ahLst/>
              <a:cxnLst/>
              <a:rect l="l" t="t" r="r" b="b"/>
              <a:pathLst>
                <a:path w="1861" h="1575" extrusionOk="0">
                  <a:moveTo>
                    <a:pt x="1059" y="0"/>
                  </a:moveTo>
                  <a:cubicBezTo>
                    <a:pt x="364" y="0"/>
                    <a:pt x="1" y="832"/>
                    <a:pt x="485" y="1331"/>
                  </a:cubicBezTo>
                  <a:cubicBezTo>
                    <a:pt x="648" y="1499"/>
                    <a:pt x="852" y="1575"/>
                    <a:pt x="1053" y="1575"/>
                  </a:cubicBezTo>
                  <a:cubicBezTo>
                    <a:pt x="1447" y="1575"/>
                    <a:pt x="1825" y="1283"/>
                    <a:pt x="1846" y="832"/>
                  </a:cubicBezTo>
                  <a:cubicBezTo>
                    <a:pt x="1861" y="378"/>
                    <a:pt x="1498" y="16"/>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09" name="Google Shape;909;p27"/>
            <p:cNvSpPr/>
            <p:nvPr/>
          </p:nvSpPr>
          <p:spPr>
            <a:xfrm>
              <a:off x="1933" y="1424323"/>
              <a:ext cx="59141" cy="52830"/>
            </a:xfrm>
            <a:custGeom>
              <a:avLst/>
              <a:gdLst/>
              <a:ahLst/>
              <a:cxnLst/>
              <a:rect l="l" t="t" r="r" b="b"/>
              <a:pathLst>
                <a:path w="1846" h="1649" extrusionOk="0">
                  <a:moveTo>
                    <a:pt x="1044" y="1"/>
                  </a:moveTo>
                  <a:cubicBezTo>
                    <a:pt x="1" y="46"/>
                    <a:pt x="1" y="1588"/>
                    <a:pt x="1044" y="1649"/>
                  </a:cubicBezTo>
                  <a:cubicBezTo>
                    <a:pt x="1498" y="1634"/>
                    <a:pt x="1846" y="1271"/>
                    <a:pt x="1831" y="817"/>
                  </a:cubicBezTo>
                  <a:cubicBezTo>
                    <a:pt x="1846" y="379"/>
                    <a:pt x="1498"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10" name="Google Shape;910;p27"/>
            <p:cNvSpPr/>
            <p:nvPr/>
          </p:nvSpPr>
          <p:spPr>
            <a:xfrm>
              <a:off x="268870" y="1424323"/>
              <a:ext cx="59141" cy="50459"/>
            </a:xfrm>
            <a:custGeom>
              <a:avLst/>
              <a:gdLst/>
              <a:ahLst/>
              <a:cxnLst/>
              <a:rect l="l" t="t" r="r" b="b"/>
              <a:pathLst>
                <a:path w="1846" h="1575" extrusionOk="0">
                  <a:moveTo>
                    <a:pt x="1059" y="1"/>
                  </a:moveTo>
                  <a:cubicBezTo>
                    <a:pt x="364" y="1"/>
                    <a:pt x="1" y="832"/>
                    <a:pt x="485" y="1331"/>
                  </a:cubicBezTo>
                  <a:cubicBezTo>
                    <a:pt x="642" y="1499"/>
                    <a:pt x="842" y="1574"/>
                    <a:pt x="1040" y="1574"/>
                  </a:cubicBezTo>
                  <a:cubicBezTo>
                    <a:pt x="1432" y="1574"/>
                    <a:pt x="1816" y="1279"/>
                    <a:pt x="1846" y="817"/>
                  </a:cubicBezTo>
                  <a:cubicBezTo>
                    <a:pt x="1846" y="379"/>
                    <a:pt x="1498" y="1"/>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11" name="Google Shape;911;p27"/>
            <p:cNvSpPr/>
            <p:nvPr/>
          </p:nvSpPr>
          <p:spPr>
            <a:xfrm>
              <a:off x="536287" y="1424323"/>
              <a:ext cx="59141" cy="50459"/>
            </a:xfrm>
            <a:custGeom>
              <a:avLst/>
              <a:gdLst/>
              <a:ahLst/>
              <a:cxnLst/>
              <a:rect l="l" t="t" r="r" b="b"/>
              <a:pathLst>
                <a:path w="1846" h="1575" extrusionOk="0">
                  <a:moveTo>
                    <a:pt x="1044" y="1"/>
                  </a:moveTo>
                  <a:cubicBezTo>
                    <a:pt x="349" y="1"/>
                    <a:pt x="1" y="832"/>
                    <a:pt x="470" y="1331"/>
                  </a:cubicBezTo>
                  <a:cubicBezTo>
                    <a:pt x="632" y="1499"/>
                    <a:pt x="836" y="1574"/>
                    <a:pt x="1035" y="1574"/>
                  </a:cubicBezTo>
                  <a:cubicBezTo>
                    <a:pt x="1430" y="1574"/>
                    <a:pt x="1811" y="1279"/>
                    <a:pt x="1831" y="817"/>
                  </a:cubicBezTo>
                  <a:cubicBezTo>
                    <a:pt x="1846" y="379"/>
                    <a:pt x="1483"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12" name="Google Shape;912;p27"/>
            <p:cNvSpPr/>
            <p:nvPr/>
          </p:nvSpPr>
          <p:spPr>
            <a:xfrm>
              <a:off x="803223" y="1424323"/>
              <a:ext cx="59141" cy="50459"/>
            </a:xfrm>
            <a:custGeom>
              <a:avLst/>
              <a:gdLst/>
              <a:ahLst/>
              <a:cxnLst/>
              <a:rect l="l" t="t" r="r" b="b"/>
              <a:pathLst>
                <a:path w="1846" h="1575" extrusionOk="0">
                  <a:moveTo>
                    <a:pt x="1044" y="1"/>
                  </a:moveTo>
                  <a:cubicBezTo>
                    <a:pt x="364" y="1"/>
                    <a:pt x="1" y="817"/>
                    <a:pt x="485" y="1331"/>
                  </a:cubicBezTo>
                  <a:cubicBezTo>
                    <a:pt x="642" y="1499"/>
                    <a:pt x="842" y="1574"/>
                    <a:pt x="1040" y="1574"/>
                  </a:cubicBezTo>
                  <a:cubicBezTo>
                    <a:pt x="1430" y="1574"/>
                    <a:pt x="1810" y="1279"/>
                    <a:pt x="1831" y="817"/>
                  </a:cubicBezTo>
                  <a:cubicBezTo>
                    <a:pt x="1846" y="379"/>
                    <a:pt x="1498"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13" name="Google Shape;913;p27"/>
            <p:cNvSpPr/>
            <p:nvPr/>
          </p:nvSpPr>
          <p:spPr>
            <a:xfrm>
              <a:off x="1070160" y="1424323"/>
              <a:ext cx="59622" cy="50459"/>
            </a:xfrm>
            <a:custGeom>
              <a:avLst/>
              <a:gdLst/>
              <a:ahLst/>
              <a:cxnLst/>
              <a:rect l="l" t="t" r="r" b="b"/>
              <a:pathLst>
                <a:path w="1861" h="1575" extrusionOk="0">
                  <a:moveTo>
                    <a:pt x="1059" y="1"/>
                  </a:moveTo>
                  <a:cubicBezTo>
                    <a:pt x="364" y="1"/>
                    <a:pt x="1" y="832"/>
                    <a:pt x="485" y="1331"/>
                  </a:cubicBezTo>
                  <a:cubicBezTo>
                    <a:pt x="647" y="1499"/>
                    <a:pt x="851" y="1574"/>
                    <a:pt x="1050" y="1574"/>
                  </a:cubicBezTo>
                  <a:cubicBezTo>
                    <a:pt x="1445" y="1574"/>
                    <a:pt x="1825" y="1279"/>
                    <a:pt x="1846" y="817"/>
                  </a:cubicBezTo>
                  <a:cubicBezTo>
                    <a:pt x="1861" y="379"/>
                    <a:pt x="1498" y="1"/>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14" name="Google Shape;914;p27"/>
            <p:cNvSpPr/>
            <p:nvPr/>
          </p:nvSpPr>
          <p:spPr>
            <a:xfrm>
              <a:off x="11" y="1704331"/>
              <a:ext cx="61063" cy="52862"/>
            </a:xfrm>
            <a:custGeom>
              <a:avLst/>
              <a:gdLst/>
              <a:ahLst/>
              <a:cxnLst/>
              <a:rect l="l" t="t" r="r" b="b"/>
              <a:pathLst>
                <a:path w="1906" h="1650" extrusionOk="0">
                  <a:moveTo>
                    <a:pt x="1104" y="1"/>
                  </a:moveTo>
                  <a:cubicBezTo>
                    <a:pt x="0" y="1"/>
                    <a:pt x="0" y="1649"/>
                    <a:pt x="1104" y="1649"/>
                  </a:cubicBezTo>
                  <a:cubicBezTo>
                    <a:pt x="1558" y="1649"/>
                    <a:pt x="1906" y="1271"/>
                    <a:pt x="1891" y="833"/>
                  </a:cubicBezTo>
                  <a:cubicBezTo>
                    <a:pt x="1906" y="379"/>
                    <a:pt x="1558" y="16"/>
                    <a:pt x="11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15" name="Google Shape;915;p27"/>
            <p:cNvSpPr/>
            <p:nvPr/>
          </p:nvSpPr>
          <p:spPr>
            <a:xfrm>
              <a:off x="268870" y="1704331"/>
              <a:ext cx="59141" cy="50811"/>
            </a:xfrm>
            <a:custGeom>
              <a:avLst/>
              <a:gdLst/>
              <a:ahLst/>
              <a:cxnLst/>
              <a:rect l="l" t="t" r="r" b="b"/>
              <a:pathLst>
                <a:path w="1846" h="1586" extrusionOk="0">
                  <a:moveTo>
                    <a:pt x="1059" y="1"/>
                  </a:moveTo>
                  <a:cubicBezTo>
                    <a:pt x="364" y="1"/>
                    <a:pt x="1" y="833"/>
                    <a:pt x="485" y="1332"/>
                  </a:cubicBezTo>
                  <a:cubicBezTo>
                    <a:pt x="650" y="1507"/>
                    <a:pt x="857" y="1585"/>
                    <a:pt x="1059" y="1585"/>
                  </a:cubicBezTo>
                  <a:cubicBezTo>
                    <a:pt x="1451" y="1585"/>
                    <a:pt x="1826" y="1291"/>
                    <a:pt x="1846" y="833"/>
                  </a:cubicBezTo>
                  <a:cubicBezTo>
                    <a:pt x="1846" y="379"/>
                    <a:pt x="1498" y="16"/>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16" name="Google Shape;916;p27"/>
            <p:cNvSpPr/>
            <p:nvPr/>
          </p:nvSpPr>
          <p:spPr>
            <a:xfrm>
              <a:off x="536287" y="1704331"/>
              <a:ext cx="59141" cy="50811"/>
            </a:xfrm>
            <a:custGeom>
              <a:avLst/>
              <a:gdLst/>
              <a:ahLst/>
              <a:cxnLst/>
              <a:rect l="l" t="t" r="r" b="b"/>
              <a:pathLst>
                <a:path w="1846" h="1586" extrusionOk="0">
                  <a:moveTo>
                    <a:pt x="1044" y="1"/>
                  </a:moveTo>
                  <a:cubicBezTo>
                    <a:pt x="349" y="1"/>
                    <a:pt x="1" y="833"/>
                    <a:pt x="470" y="1332"/>
                  </a:cubicBezTo>
                  <a:cubicBezTo>
                    <a:pt x="635" y="1507"/>
                    <a:pt x="842" y="1585"/>
                    <a:pt x="1044" y="1585"/>
                  </a:cubicBezTo>
                  <a:cubicBezTo>
                    <a:pt x="1436" y="1585"/>
                    <a:pt x="1811" y="1291"/>
                    <a:pt x="1831" y="833"/>
                  </a:cubicBezTo>
                  <a:cubicBezTo>
                    <a:pt x="1846" y="379"/>
                    <a:pt x="1483" y="16"/>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17" name="Google Shape;917;p27"/>
            <p:cNvSpPr/>
            <p:nvPr/>
          </p:nvSpPr>
          <p:spPr>
            <a:xfrm>
              <a:off x="803223" y="1704331"/>
              <a:ext cx="59141" cy="50811"/>
            </a:xfrm>
            <a:custGeom>
              <a:avLst/>
              <a:gdLst/>
              <a:ahLst/>
              <a:cxnLst/>
              <a:rect l="l" t="t" r="r" b="b"/>
              <a:pathLst>
                <a:path w="1846" h="1586" extrusionOk="0">
                  <a:moveTo>
                    <a:pt x="1044" y="1"/>
                  </a:moveTo>
                  <a:cubicBezTo>
                    <a:pt x="349" y="1"/>
                    <a:pt x="1" y="833"/>
                    <a:pt x="485" y="1332"/>
                  </a:cubicBezTo>
                  <a:cubicBezTo>
                    <a:pt x="644" y="1507"/>
                    <a:pt x="848" y="1585"/>
                    <a:pt x="1048" y="1585"/>
                  </a:cubicBezTo>
                  <a:cubicBezTo>
                    <a:pt x="1436" y="1585"/>
                    <a:pt x="1811" y="1291"/>
                    <a:pt x="1831" y="833"/>
                  </a:cubicBezTo>
                  <a:cubicBezTo>
                    <a:pt x="1846" y="379"/>
                    <a:pt x="1498" y="16"/>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18" name="Google Shape;918;p27"/>
            <p:cNvSpPr/>
            <p:nvPr/>
          </p:nvSpPr>
          <p:spPr>
            <a:xfrm>
              <a:off x="1070160" y="1704331"/>
              <a:ext cx="59622" cy="50811"/>
            </a:xfrm>
            <a:custGeom>
              <a:avLst/>
              <a:gdLst/>
              <a:ahLst/>
              <a:cxnLst/>
              <a:rect l="l" t="t" r="r" b="b"/>
              <a:pathLst>
                <a:path w="1861" h="1586" extrusionOk="0">
                  <a:moveTo>
                    <a:pt x="1059" y="1"/>
                  </a:moveTo>
                  <a:cubicBezTo>
                    <a:pt x="364" y="1"/>
                    <a:pt x="1" y="833"/>
                    <a:pt x="485" y="1332"/>
                  </a:cubicBezTo>
                  <a:cubicBezTo>
                    <a:pt x="650" y="1507"/>
                    <a:pt x="857" y="1585"/>
                    <a:pt x="1059" y="1585"/>
                  </a:cubicBezTo>
                  <a:cubicBezTo>
                    <a:pt x="1451" y="1585"/>
                    <a:pt x="1826" y="1291"/>
                    <a:pt x="1846" y="833"/>
                  </a:cubicBezTo>
                  <a:cubicBezTo>
                    <a:pt x="1861" y="379"/>
                    <a:pt x="1498" y="16"/>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grpSp>
      <p:sp>
        <p:nvSpPr>
          <p:cNvPr id="919" name="Google Shape;919;p27"/>
          <p:cNvSpPr txBox="1"/>
          <p:nvPr/>
        </p:nvSpPr>
        <p:spPr>
          <a:xfrm>
            <a:off x="2246550" y="3268602"/>
            <a:ext cx="4650900" cy="973200"/>
          </a:xfrm>
          <a:prstGeom prst="rect">
            <a:avLst/>
          </a:prstGeom>
          <a:noFill/>
          <a:ln>
            <a:noFill/>
          </a:ln>
        </p:spPr>
        <p:txBody>
          <a:bodyPr spcFirstLastPara="1" wrap="square" lIns="91425" tIns="91425" rIns="91425" bIns="91425" anchor="ctr" anchorCtr="0">
            <a:noAutofit/>
          </a:bodyPr>
          <a:lstStyle/>
          <a:p>
            <a:pPr marL="0" lvl="0" indent="0" algn="ctr" rtl="0">
              <a:spcBef>
                <a:spcPts val="300"/>
              </a:spcBef>
              <a:spcAft>
                <a:spcPts val="0"/>
              </a:spcAft>
              <a:buNone/>
            </a:pPr>
            <a:r>
              <a:rPr lang="en">
                <a:solidFill>
                  <a:schemeClr val="accent2"/>
                </a:solidFill>
                <a:latin typeface="Questrial"/>
                <a:ea typeface="Questrial"/>
                <a:cs typeface="Questrial"/>
                <a:sym typeface="Questrial"/>
              </a:rPr>
              <a:t>CREDITS: This presentation template was created by </a:t>
            </a:r>
            <a:r>
              <a:rPr lang="en" b="1">
                <a:solidFill>
                  <a:schemeClr val="accent2"/>
                </a:solidFill>
                <a:uFill>
                  <a:noFill/>
                </a:uFill>
                <a:latin typeface="Questrial"/>
                <a:ea typeface="Questrial"/>
                <a:cs typeface="Questrial"/>
                <a:sym typeface="Questrial"/>
                <a:hlinkClick r:id="rId2">
                  <a:extLst>
                    <a:ext uri="{A12FA001-AC4F-418D-AE19-62706E023703}">
                      <ahyp:hlinkClr xmlns:ahyp="http://schemas.microsoft.com/office/drawing/2018/hyperlinkcolor" val="tx"/>
                    </a:ext>
                  </a:extLst>
                </a:hlinkClick>
              </a:rPr>
              <a:t>Slidesgo</a:t>
            </a:r>
            <a:r>
              <a:rPr lang="en">
                <a:solidFill>
                  <a:schemeClr val="accent2"/>
                </a:solidFill>
                <a:latin typeface="Questrial"/>
                <a:ea typeface="Questrial"/>
                <a:cs typeface="Questrial"/>
                <a:sym typeface="Questrial"/>
              </a:rPr>
              <a:t>, including icons by </a:t>
            </a:r>
            <a:r>
              <a:rPr lang="en" b="1">
                <a:solidFill>
                  <a:schemeClr val="accent2"/>
                </a:solidFill>
                <a:uFill>
                  <a:noFill/>
                </a:uFill>
                <a:latin typeface="Questrial"/>
                <a:ea typeface="Questrial"/>
                <a:cs typeface="Questrial"/>
                <a:sym typeface="Questrial"/>
                <a:hlinkClick r:id="rId3">
                  <a:extLst>
                    <a:ext uri="{A12FA001-AC4F-418D-AE19-62706E023703}">
                      <ahyp:hlinkClr xmlns:ahyp="http://schemas.microsoft.com/office/drawing/2018/hyperlinkcolor" val="tx"/>
                    </a:ext>
                  </a:extLst>
                </a:hlinkClick>
              </a:rPr>
              <a:t>Flaticon</a:t>
            </a:r>
            <a:r>
              <a:rPr lang="en">
                <a:solidFill>
                  <a:schemeClr val="accent2"/>
                </a:solidFill>
                <a:latin typeface="Questrial"/>
                <a:ea typeface="Questrial"/>
                <a:cs typeface="Questrial"/>
                <a:sym typeface="Questrial"/>
              </a:rPr>
              <a:t>, and infographics &amp; images by </a:t>
            </a:r>
            <a:r>
              <a:rPr lang="en" b="1">
                <a:solidFill>
                  <a:schemeClr val="accent2"/>
                </a:solidFill>
                <a:uFill>
                  <a:noFill/>
                </a:uFill>
                <a:latin typeface="Questrial"/>
                <a:ea typeface="Questrial"/>
                <a:cs typeface="Questrial"/>
                <a:sym typeface="Questrial"/>
                <a:hlinkClick r:id="rId4">
                  <a:extLst>
                    <a:ext uri="{A12FA001-AC4F-418D-AE19-62706E023703}">
                      <ahyp:hlinkClr xmlns:ahyp="http://schemas.microsoft.com/office/drawing/2018/hyperlinkcolor" val="tx"/>
                    </a:ext>
                  </a:extLst>
                </a:hlinkClick>
              </a:rPr>
              <a:t>Freepik</a:t>
            </a:r>
            <a:endParaRPr b="1">
              <a:solidFill>
                <a:schemeClr val="accent2"/>
              </a:solidFill>
              <a:latin typeface="Questrial"/>
              <a:ea typeface="Questrial"/>
              <a:cs typeface="Questrial"/>
              <a:sym typeface="Questria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920"/>
        <p:cNvGrpSpPr/>
        <p:nvPr/>
      </p:nvGrpSpPr>
      <p:grpSpPr>
        <a:xfrm>
          <a:off x="0" y="0"/>
          <a:ext cx="0" cy="0"/>
          <a:chOff x="0" y="0"/>
          <a:chExt cx="0" cy="0"/>
        </a:xfrm>
      </p:grpSpPr>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Background 2">
  <p:cSld name="BLANK_1_1_1_1_1_1_1_1">
    <p:spTree>
      <p:nvGrpSpPr>
        <p:cNvPr id="1" name="Shape 921"/>
        <p:cNvGrpSpPr/>
        <p:nvPr/>
      </p:nvGrpSpPr>
      <p:grpSpPr>
        <a:xfrm>
          <a:off x="0" y="0"/>
          <a:ext cx="0" cy="0"/>
          <a:chOff x="0" y="0"/>
          <a:chExt cx="0" cy="0"/>
        </a:xfrm>
      </p:grpSpPr>
      <p:grpSp>
        <p:nvGrpSpPr>
          <p:cNvPr id="922" name="Google Shape;922;p29"/>
          <p:cNvGrpSpPr/>
          <p:nvPr/>
        </p:nvGrpSpPr>
        <p:grpSpPr>
          <a:xfrm rot="-5400000">
            <a:off x="7661788" y="304268"/>
            <a:ext cx="1129770" cy="1173854"/>
            <a:chOff x="11" y="583339"/>
            <a:chExt cx="1129770" cy="1173854"/>
          </a:xfrm>
        </p:grpSpPr>
        <p:sp>
          <p:nvSpPr>
            <p:cNvPr id="923" name="Google Shape;923;p29"/>
            <p:cNvSpPr/>
            <p:nvPr/>
          </p:nvSpPr>
          <p:spPr>
            <a:xfrm>
              <a:off x="9686" y="583339"/>
              <a:ext cx="51388" cy="52830"/>
            </a:xfrm>
            <a:custGeom>
              <a:avLst/>
              <a:gdLst/>
              <a:ahLst/>
              <a:cxnLst/>
              <a:rect l="l" t="t" r="r" b="b"/>
              <a:pathLst>
                <a:path w="1604" h="1649" extrusionOk="0">
                  <a:moveTo>
                    <a:pt x="802" y="0"/>
                  </a:moveTo>
                  <a:cubicBezTo>
                    <a:pt x="364" y="15"/>
                    <a:pt x="1" y="378"/>
                    <a:pt x="16" y="832"/>
                  </a:cubicBezTo>
                  <a:cubicBezTo>
                    <a:pt x="1" y="1270"/>
                    <a:pt x="364" y="1633"/>
                    <a:pt x="802" y="1648"/>
                  </a:cubicBezTo>
                  <a:cubicBezTo>
                    <a:pt x="1256" y="1633"/>
                    <a:pt x="1604" y="1270"/>
                    <a:pt x="1589" y="832"/>
                  </a:cubicBezTo>
                  <a:cubicBezTo>
                    <a:pt x="1604" y="378"/>
                    <a:pt x="1256" y="15"/>
                    <a:pt x="8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24" name="Google Shape;924;p29"/>
            <p:cNvSpPr/>
            <p:nvPr/>
          </p:nvSpPr>
          <p:spPr>
            <a:xfrm>
              <a:off x="277103" y="584524"/>
              <a:ext cx="50908" cy="50555"/>
            </a:xfrm>
            <a:custGeom>
              <a:avLst/>
              <a:gdLst/>
              <a:ahLst/>
              <a:cxnLst/>
              <a:rect l="l" t="t" r="r" b="b"/>
              <a:pathLst>
                <a:path w="1589" h="1578" extrusionOk="0">
                  <a:moveTo>
                    <a:pt x="795" y="1"/>
                  </a:moveTo>
                  <a:cubicBezTo>
                    <a:pt x="398" y="1"/>
                    <a:pt x="1" y="265"/>
                    <a:pt x="1" y="795"/>
                  </a:cubicBezTo>
                  <a:cubicBezTo>
                    <a:pt x="1" y="1316"/>
                    <a:pt x="398" y="1577"/>
                    <a:pt x="795" y="1577"/>
                  </a:cubicBezTo>
                  <a:cubicBezTo>
                    <a:pt x="1192" y="1577"/>
                    <a:pt x="1589" y="1316"/>
                    <a:pt x="1589" y="795"/>
                  </a:cubicBezTo>
                  <a:cubicBezTo>
                    <a:pt x="1589" y="265"/>
                    <a:pt x="1192" y="1"/>
                    <a:pt x="7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25" name="Google Shape;925;p29"/>
            <p:cNvSpPr/>
            <p:nvPr/>
          </p:nvSpPr>
          <p:spPr>
            <a:xfrm>
              <a:off x="543559" y="583435"/>
              <a:ext cx="52349" cy="52734"/>
            </a:xfrm>
            <a:custGeom>
              <a:avLst/>
              <a:gdLst/>
              <a:ahLst/>
              <a:cxnLst/>
              <a:rect l="l" t="t" r="r" b="b"/>
              <a:pathLst>
                <a:path w="1634" h="1646" extrusionOk="0">
                  <a:moveTo>
                    <a:pt x="817" y="1"/>
                  </a:moveTo>
                  <a:cubicBezTo>
                    <a:pt x="409" y="1"/>
                    <a:pt x="1" y="277"/>
                    <a:pt x="31" y="829"/>
                  </a:cubicBezTo>
                  <a:cubicBezTo>
                    <a:pt x="1" y="1267"/>
                    <a:pt x="364" y="1645"/>
                    <a:pt x="817" y="1645"/>
                  </a:cubicBezTo>
                  <a:cubicBezTo>
                    <a:pt x="1271" y="1645"/>
                    <a:pt x="1619" y="1267"/>
                    <a:pt x="1604" y="829"/>
                  </a:cubicBezTo>
                  <a:cubicBezTo>
                    <a:pt x="1634" y="277"/>
                    <a:pt x="1226" y="1"/>
                    <a:pt x="8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26" name="Google Shape;926;p29"/>
            <p:cNvSpPr/>
            <p:nvPr/>
          </p:nvSpPr>
          <p:spPr>
            <a:xfrm>
              <a:off x="810752" y="583435"/>
              <a:ext cx="52093" cy="52734"/>
            </a:xfrm>
            <a:custGeom>
              <a:avLst/>
              <a:gdLst/>
              <a:ahLst/>
              <a:cxnLst/>
              <a:rect l="l" t="t" r="r" b="b"/>
              <a:pathLst>
                <a:path w="1626" h="1646" extrusionOk="0">
                  <a:moveTo>
                    <a:pt x="815" y="1"/>
                  </a:moveTo>
                  <a:cubicBezTo>
                    <a:pt x="408" y="1"/>
                    <a:pt x="0" y="277"/>
                    <a:pt x="23" y="829"/>
                  </a:cubicBezTo>
                  <a:cubicBezTo>
                    <a:pt x="8" y="1267"/>
                    <a:pt x="371" y="1645"/>
                    <a:pt x="809" y="1645"/>
                  </a:cubicBezTo>
                  <a:cubicBezTo>
                    <a:pt x="1263" y="1645"/>
                    <a:pt x="1626" y="1267"/>
                    <a:pt x="1596" y="829"/>
                  </a:cubicBezTo>
                  <a:cubicBezTo>
                    <a:pt x="1626" y="277"/>
                    <a:pt x="1221" y="1"/>
                    <a:pt x="8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27" name="Google Shape;927;p29"/>
            <p:cNvSpPr/>
            <p:nvPr/>
          </p:nvSpPr>
          <p:spPr>
            <a:xfrm>
              <a:off x="1078874" y="584524"/>
              <a:ext cx="50427" cy="50555"/>
            </a:xfrm>
            <a:custGeom>
              <a:avLst/>
              <a:gdLst/>
              <a:ahLst/>
              <a:cxnLst/>
              <a:rect l="l" t="t" r="r" b="b"/>
              <a:pathLst>
                <a:path w="1574" h="1578" extrusionOk="0">
                  <a:moveTo>
                    <a:pt x="787" y="1"/>
                  </a:moveTo>
                  <a:cubicBezTo>
                    <a:pt x="394" y="1"/>
                    <a:pt x="1" y="265"/>
                    <a:pt x="1" y="795"/>
                  </a:cubicBezTo>
                  <a:cubicBezTo>
                    <a:pt x="1" y="1316"/>
                    <a:pt x="394" y="1577"/>
                    <a:pt x="787" y="1577"/>
                  </a:cubicBezTo>
                  <a:cubicBezTo>
                    <a:pt x="1180" y="1577"/>
                    <a:pt x="1574" y="1316"/>
                    <a:pt x="1574" y="795"/>
                  </a:cubicBezTo>
                  <a:cubicBezTo>
                    <a:pt x="1574" y="265"/>
                    <a:pt x="1180" y="1"/>
                    <a:pt x="78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28" name="Google Shape;928;p29"/>
            <p:cNvSpPr/>
            <p:nvPr/>
          </p:nvSpPr>
          <p:spPr>
            <a:xfrm>
              <a:off x="1933" y="863347"/>
              <a:ext cx="59141" cy="53310"/>
            </a:xfrm>
            <a:custGeom>
              <a:avLst/>
              <a:gdLst/>
              <a:ahLst/>
              <a:cxnLst/>
              <a:rect l="l" t="t" r="r" b="b"/>
              <a:pathLst>
                <a:path w="1846" h="1664" extrusionOk="0">
                  <a:moveTo>
                    <a:pt x="1044" y="0"/>
                  </a:moveTo>
                  <a:cubicBezTo>
                    <a:pt x="1" y="61"/>
                    <a:pt x="1" y="1603"/>
                    <a:pt x="1044" y="1663"/>
                  </a:cubicBezTo>
                  <a:cubicBezTo>
                    <a:pt x="1483" y="1648"/>
                    <a:pt x="1846" y="1270"/>
                    <a:pt x="1831" y="832"/>
                  </a:cubicBezTo>
                  <a:cubicBezTo>
                    <a:pt x="1846" y="393"/>
                    <a:pt x="1498" y="15"/>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29" name="Google Shape;929;p29"/>
            <p:cNvSpPr/>
            <p:nvPr/>
          </p:nvSpPr>
          <p:spPr>
            <a:xfrm>
              <a:off x="268870" y="863827"/>
              <a:ext cx="59141" cy="50459"/>
            </a:xfrm>
            <a:custGeom>
              <a:avLst/>
              <a:gdLst/>
              <a:ahLst/>
              <a:cxnLst/>
              <a:rect l="l" t="t" r="r" b="b"/>
              <a:pathLst>
                <a:path w="1846" h="1575" extrusionOk="0">
                  <a:moveTo>
                    <a:pt x="1059" y="0"/>
                  </a:moveTo>
                  <a:cubicBezTo>
                    <a:pt x="364" y="0"/>
                    <a:pt x="1" y="817"/>
                    <a:pt x="485" y="1331"/>
                  </a:cubicBezTo>
                  <a:cubicBezTo>
                    <a:pt x="642" y="1499"/>
                    <a:pt x="842" y="1574"/>
                    <a:pt x="1040" y="1574"/>
                  </a:cubicBezTo>
                  <a:cubicBezTo>
                    <a:pt x="1432" y="1574"/>
                    <a:pt x="1816" y="1279"/>
                    <a:pt x="1846" y="817"/>
                  </a:cubicBezTo>
                  <a:cubicBezTo>
                    <a:pt x="1846" y="378"/>
                    <a:pt x="1498" y="0"/>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30" name="Google Shape;930;p29"/>
            <p:cNvSpPr/>
            <p:nvPr/>
          </p:nvSpPr>
          <p:spPr>
            <a:xfrm>
              <a:off x="536287" y="863827"/>
              <a:ext cx="59141" cy="50459"/>
            </a:xfrm>
            <a:custGeom>
              <a:avLst/>
              <a:gdLst/>
              <a:ahLst/>
              <a:cxnLst/>
              <a:rect l="l" t="t" r="r" b="b"/>
              <a:pathLst>
                <a:path w="1846" h="1575" extrusionOk="0">
                  <a:moveTo>
                    <a:pt x="1044" y="0"/>
                  </a:moveTo>
                  <a:cubicBezTo>
                    <a:pt x="349" y="0"/>
                    <a:pt x="1" y="817"/>
                    <a:pt x="470" y="1331"/>
                  </a:cubicBezTo>
                  <a:cubicBezTo>
                    <a:pt x="632" y="1499"/>
                    <a:pt x="836" y="1574"/>
                    <a:pt x="1035" y="1574"/>
                  </a:cubicBezTo>
                  <a:cubicBezTo>
                    <a:pt x="1430" y="1574"/>
                    <a:pt x="1811" y="1279"/>
                    <a:pt x="1831" y="817"/>
                  </a:cubicBezTo>
                  <a:cubicBezTo>
                    <a:pt x="1846" y="378"/>
                    <a:pt x="1483" y="0"/>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31" name="Google Shape;931;p29"/>
            <p:cNvSpPr/>
            <p:nvPr/>
          </p:nvSpPr>
          <p:spPr>
            <a:xfrm>
              <a:off x="803383" y="863827"/>
              <a:ext cx="58981" cy="50459"/>
            </a:xfrm>
            <a:custGeom>
              <a:avLst/>
              <a:gdLst/>
              <a:ahLst/>
              <a:cxnLst/>
              <a:rect l="l" t="t" r="r" b="b"/>
              <a:pathLst>
                <a:path w="1841" h="1575" extrusionOk="0">
                  <a:moveTo>
                    <a:pt x="1021" y="0"/>
                  </a:moveTo>
                  <a:cubicBezTo>
                    <a:pt x="352" y="0"/>
                    <a:pt x="0" y="821"/>
                    <a:pt x="480" y="1331"/>
                  </a:cubicBezTo>
                  <a:cubicBezTo>
                    <a:pt x="637" y="1499"/>
                    <a:pt x="837" y="1574"/>
                    <a:pt x="1035" y="1574"/>
                  </a:cubicBezTo>
                  <a:cubicBezTo>
                    <a:pt x="1425" y="1574"/>
                    <a:pt x="1805" y="1279"/>
                    <a:pt x="1826" y="817"/>
                  </a:cubicBezTo>
                  <a:cubicBezTo>
                    <a:pt x="1841" y="378"/>
                    <a:pt x="1493" y="0"/>
                    <a:pt x="1039" y="0"/>
                  </a:cubicBezTo>
                  <a:cubicBezTo>
                    <a:pt x="1033" y="0"/>
                    <a:pt x="1027" y="0"/>
                    <a:pt x="102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32" name="Google Shape;932;p29"/>
            <p:cNvSpPr/>
            <p:nvPr/>
          </p:nvSpPr>
          <p:spPr>
            <a:xfrm>
              <a:off x="1070160" y="863827"/>
              <a:ext cx="59622" cy="50459"/>
            </a:xfrm>
            <a:custGeom>
              <a:avLst/>
              <a:gdLst/>
              <a:ahLst/>
              <a:cxnLst/>
              <a:rect l="l" t="t" r="r" b="b"/>
              <a:pathLst>
                <a:path w="1861" h="1575" extrusionOk="0">
                  <a:moveTo>
                    <a:pt x="1059" y="0"/>
                  </a:moveTo>
                  <a:cubicBezTo>
                    <a:pt x="364" y="0"/>
                    <a:pt x="1" y="817"/>
                    <a:pt x="485" y="1331"/>
                  </a:cubicBezTo>
                  <a:cubicBezTo>
                    <a:pt x="647" y="1499"/>
                    <a:pt x="851" y="1574"/>
                    <a:pt x="1050" y="1574"/>
                  </a:cubicBezTo>
                  <a:cubicBezTo>
                    <a:pt x="1445" y="1574"/>
                    <a:pt x="1825" y="1279"/>
                    <a:pt x="1846" y="817"/>
                  </a:cubicBezTo>
                  <a:cubicBezTo>
                    <a:pt x="1861" y="378"/>
                    <a:pt x="1498" y="0"/>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33" name="Google Shape;933;p29"/>
            <p:cNvSpPr/>
            <p:nvPr/>
          </p:nvSpPr>
          <p:spPr>
            <a:xfrm>
              <a:off x="11" y="1143835"/>
              <a:ext cx="61063" cy="52830"/>
            </a:xfrm>
            <a:custGeom>
              <a:avLst/>
              <a:gdLst/>
              <a:ahLst/>
              <a:cxnLst/>
              <a:rect l="l" t="t" r="r" b="b"/>
              <a:pathLst>
                <a:path w="1906" h="1649" extrusionOk="0">
                  <a:moveTo>
                    <a:pt x="1104" y="0"/>
                  </a:moveTo>
                  <a:cubicBezTo>
                    <a:pt x="0" y="0"/>
                    <a:pt x="0" y="1649"/>
                    <a:pt x="1104" y="1649"/>
                  </a:cubicBezTo>
                  <a:cubicBezTo>
                    <a:pt x="1558" y="1634"/>
                    <a:pt x="1906" y="1271"/>
                    <a:pt x="1891" y="832"/>
                  </a:cubicBezTo>
                  <a:cubicBezTo>
                    <a:pt x="1906" y="378"/>
                    <a:pt x="1558" y="16"/>
                    <a:pt x="11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34" name="Google Shape;934;p29"/>
            <p:cNvSpPr/>
            <p:nvPr/>
          </p:nvSpPr>
          <p:spPr>
            <a:xfrm>
              <a:off x="268870" y="1143835"/>
              <a:ext cx="59141" cy="50459"/>
            </a:xfrm>
            <a:custGeom>
              <a:avLst/>
              <a:gdLst/>
              <a:ahLst/>
              <a:cxnLst/>
              <a:rect l="l" t="t" r="r" b="b"/>
              <a:pathLst>
                <a:path w="1846" h="1575" extrusionOk="0">
                  <a:moveTo>
                    <a:pt x="1059" y="0"/>
                  </a:moveTo>
                  <a:cubicBezTo>
                    <a:pt x="364" y="0"/>
                    <a:pt x="1" y="832"/>
                    <a:pt x="485" y="1331"/>
                  </a:cubicBezTo>
                  <a:cubicBezTo>
                    <a:pt x="648" y="1499"/>
                    <a:pt x="852" y="1575"/>
                    <a:pt x="1053" y="1575"/>
                  </a:cubicBezTo>
                  <a:cubicBezTo>
                    <a:pt x="1447" y="1575"/>
                    <a:pt x="1826" y="1283"/>
                    <a:pt x="1846" y="832"/>
                  </a:cubicBezTo>
                  <a:cubicBezTo>
                    <a:pt x="1846" y="378"/>
                    <a:pt x="1498" y="16"/>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35" name="Google Shape;935;p29"/>
            <p:cNvSpPr/>
            <p:nvPr/>
          </p:nvSpPr>
          <p:spPr>
            <a:xfrm>
              <a:off x="536287" y="1143835"/>
              <a:ext cx="59141" cy="50459"/>
            </a:xfrm>
            <a:custGeom>
              <a:avLst/>
              <a:gdLst/>
              <a:ahLst/>
              <a:cxnLst/>
              <a:rect l="l" t="t" r="r" b="b"/>
              <a:pathLst>
                <a:path w="1846" h="1575" extrusionOk="0">
                  <a:moveTo>
                    <a:pt x="1044" y="0"/>
                  </a:moveTo>
                  <a:cubicBezTo>
                    <a:pt x="349" y="0"/>
                    <a:pt x="1" y="832"/>
                    <a:pt x="470" y="1331"/>
                  </a:cubicBezTo>
                  <a:cubicBezTo>
                    <a:pt x="633" y="1499"/>
                    <a:pt x="837" y="1575"/>
                    <a:pt x="1038" y="1575"/>
                  </a:cubicBezTo>
                  <a:cubicBezTo>
                    <a:pt x="1432" y="1575"/>
                    <a:pt x="1811" y="1283"/>
                    <a:pt x="1831" y="832"/>
                  </a:cubicBezTo>
                  <a:cubicBezTo>
                    <a:pt x="1846" y="378"/>
                    <a:pt x="1483" y="16"/>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36" name="Google Shape;936;p29"/>
            <p:cNvSpPr/>
            <p:nvPr/>
          </p:nvSpPr>
          <p:spPr>
            <a:xfrm>
              <a:off x="803223" y="1143835"/>
              <a:ext cx="59141" cy="50459"/>
            </a:xfrm>
            <a:custGeom>
              <a:avLst/>
              <a:gdLst/>
              <a:ahLst/>
              <a:cxnLst/>
              <a:rect l="l" t="t" r="r" b="b"/>
              <a:pathLst>
                <a:path w="1846" h="1575" extrusionOk="0">
                  <a:moveTo>
                    <a:pt x="1044" y="0"/>
                  </a:moveTo>
                  <a:cubicBezTo>
                    <a:pt x="349" y="0"/>
                    <a:pt x="1" y="832"/>
                    <a:pt x="485" y="1331"/>
                  </a:cubicBezTo>
                  <a:cubicBezTo>
                    <a:pt x="643" y="1499"/>
                    <a:pt x="844" y="1575"/>
                    <a:pt x="1042" y="1575"/>
                  </a:cubicBezTo>
                  <a:cubicBezTo>
                    <a:pt x="1432" y="1575"/>
                    <a:pt x="1810" y="1283"/>
                    <a:pt x="1831" y="832"/>
                  </a:cubicBezTo>
                  <a:cubicBezTo>
                    <a:pt x="1846" y="378"/>
                    <a:pt x="1498" y="16"/>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37" name="Google Shape;937;p29"/>
            <p:cNvSpPr/>
            <p:nvPr/>
          </p:nvSpPr>
          <p:spPr>
            <a:xfrm>
              <a:off x="1070160" y="1143835"/>
              <a:ext cx="59622" cy="50459"/>
            </a:xfrm>
            <a:custGeom>
              <a:avLst/>
              <a:gdLst/>
              <a:ahLst/>
              <a:cxnLst/>
              <a:rect l="l" t="t" r="r" b="b"/>
              <a:pathLst>
                <a:path w="1861" h="1575" extrusionOk="0">
                  <a:moveTo>
                    <a:pt x="1059" y="0"/>
                  </a:moveTo>
                  <a:cubicBezTo>
                    <a:pt x="364" y="0"/>
                    <a:pt x="1" y="832"/>
                    <a:pt x="485" y="1331"/>
                  </a:cubicBezTo>
                  <a:cubicBezTo>
                    <a:pt x="648" y="1499"/>
                    <a:pt x="852" y="1575"/>
                    <a:pt x="1053" y="1575"/>
                  </a:cubicBezTo>
                  <a:cubicBezTo>
                    <a:pt x="1447" y="1575"/>
                    <a:pt x="1825" y="1283"/>
                    <a:pt x="1846" y="832"/>
                  </a:cubicBezTo>
                  <a:cubicBezTo>
                    <a:pt x="1861" y="378"/>
                    <a:pt x="1498" y="16"/>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38" name="Google Shape;938;p29"/>
            <p:cNvSpPr/>
            <p:nvPr/>
          </p:nvSpPr>
          <p:spPr>
            <a:xfrm>
              <a:off x="1933" y="1424323"/>
              <a:ext cx="59141" cy="52830"/>
            </a:xfrm>
            <a:custGeom>
              <a:avLst/>
              <a:gdLst/>
              <a:ahLst/>
              <a:cxnLst/>
              <a:rect l="l" t="t" r="r" b="b"/>
              <a:pathLst>
                <a:path w="1846" h="1649" extrusionOk="0">
                  <a:moveTo>
                    <a:pt x="1044" y="1"/>
                  </a:moveTo>
                  <a:cubicBezTo>
                    <a:pt x="1" y="46"/>
                    <a:pt x="1" y="1588"/>
                    <a:pt x="1044" y="1649"/>
                  </a:cubicBezTo>
                  <a:cubicBezTo>
                    <a:pt x="1498" y="1634"/>
                    <a:pt x="1846" y="1271"/>
                    <a:pt x="1831" y="817"/>
                  </a:cubicBezTo>
                  <a:cubicBezTo>
                    <a:pt x="1846" y="379"/>
                    <a:pt x="1498"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39" name="Google Shape;939;p29"/>
            <p:cNvSpPr/>
            <p:nvPr/>
          </p:nvSpPr>
          <p:spPr>
            <a:xfrm>
              <a:off x="268870" y="1424323"/>
              <a:ext cx="59141" cy="50459"/>
            </a:xfrm>
            <a:custGeom>
              <a:avLst/>
              <a:gdLst/>
              <a:ahLst/>
              <a:cxnLst/>
              <a:rect l="l" t="t" r="r" b="b"/>
              <a:pathLst>
                <a:path w="1846" h="1575" extrusionOk="0">
                  <a:moveTo>
                    <a:pt x="1059" y="1"/>
                  </a:moveTo>
                  <a:cubicBezTo>
                    <a:pt x="364" y="1"/>
                    <a:pt x="1" y="832"/>
                    <a:pt x="485" y="1331"/>
                  </a:cubicBezTo>
                  <a:cubicBezTo>
                    <a:pt x="642" y="1499"/>
                    <a:pt x="842" y="1574"/>
                    <a:pt x="1040" y="1574"/>
                  </a:cubicBezTo>
                  <a:cubicBezTo>
                    <a:pt x="1432" y="1574"/>
                    <a:pt x="1816" y="1279"/>
                    <a:pt x="1846" y="817"/>
                  </a:cubicBezTo>
                  <a:cubicBezTo>
                    <a:pt x="1846" y="379"/>
                    <a:pt x="1498" y="1"/>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40" name="Google Shape;940;p29"/>
            <p:cNvSpPr/>
            <p:nvPr/>
          </p:nvSpPr>
          <p:spPr>
            <a:xfrm>
              <a:off x="536287" y="1424323"/>
              <a:ext cx="59141" cy="50459"/>
            </a:xfrm>
            <a:custGeom>
              <a:avLst/>
              <a:gdLst/>
              <a:ahLst/>
              <a:cxnLst/>
              <a:rect l="l" t="t" r="r" b="b"/>
              <a:pathLst>
                <a:path w="1846" h="1575" extrusionOk="0">
                  <a:moveTo>
                    <a:pt x="1044" y="1"/>
                  </a:moveTo>
                  <a:cubicBezTo>
                    <a:pt x="349" y="1"/>
                    <a:pt x="1" y="832"/>
                    <a:pt x="470" y="1331"/>
                  </a:cubicBezTo>
                  <a:cubicBezTo>
                    <a:pt x="632" y="1499"/>
                    <a:pt x="836" y="1574"/>
                    <a:pt x="1035" y="1574"/>
                  </a:cubicBezTo>
                  <a:cubicBezTo>
                    <a:pt x="1430" y="1574"/>
                    <a:pt x="1811" y="1279"/>
                    <a:pt x="1831" y="817"/>
                  </a:cubicBezTo>
                  <a:cubicBezTo>
                    <a:pt x="1846" y="379"/>
                    <a:pt x="1483"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41" name="Google Shape;941;p29"/>
            <p:cNvSpPr/>
            <p:nvPr/>
          </p:nvSpPr>
          <p:spPr>
            <a:xfrm>
              <a:off x="803223" y="1424323"/>
              <a:ext cx="59141" cy="50459"/>
            </a:xfrm>
            <a:custGeom>
              <a:avLst/>
              <a:gdLst/>
              <a:ahLst/>
              <a:cxnLst/>
              <a:rect l="l" t="t" r="r" b="b"/>
              <a:pathLst>
                <a:path w="1846" h="1575" extrusionOk="0">
                  <a:moveTo>
                    <a:pt x="1044" y="1"/>
                  </a:moveTo>
                  <a:cubicBezTo>
                    <a:pt x="364" y="1"/>
                    <a:pt x="1" y="817"/>
                    <a:pt x="485" y="1331"/>
                  </a:cubicBezTo>
                  <a:cubicBezTo>
                    <a:pt x="642" y="1499"/>
                    <a:pt x="842" y="1574"/>
                    <a:pt x="1040" y="1574"/>
                  </a:cubicBezTo>
                  <a:cubicBezTo>
                    <a:pt x="1430" y="1574"/>
                    <a:pt x="1810" y="1279"/>
                    <a:pt x="1831" y="817"/>
                  </a:cubicBezTo>
                  <a:cubicBezTo>
                    <a:pt x="1846" y="379"/>
                    <a:pt x="1498"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42" name="Google Shape;942;p29"/>
            <p:cNvSpPr/>
            <p:nvPr/>
          </p:nvSpPr>
          <p:spPr>
            <a:xfrm>
              <a:off x="1070160" y="1424323"/>
              <a:ext cx="59622" cy="50459"/>
            </a:xfrm>
            <a:custGeom>
              <a:avLst/>
              <a:gdLst/>
              <a:ahLst/>
              <a:cxnLst/>
              <a:rect l="l" t="t" r="r" b="b"/>
              <a:pathLst>
                <a:path w="1861" h="1575" extrusionOk="0">
                  <a:moveTo>
                    <a:pt x="1059" y="1"/>
                  </a:moveTo>
                  <a:cubicBezTo>
                    <a:pt x="364" y="1"/>
                    <a:pt x="1" y="832"/>
                    <a:pt x="485" y="1331"/>
                  </a:cubicBezTo>
                  <a:cubicBezTo>
                    <a:pt x="647" y="1499"/>
                    <a:pt x="851" y="1574"/>
                    <a:pt x="1050" y="1574"/>
                  </a:cubicBezTo>
                  <a:cubicBezTo>
                    <a:pt x="1445" y="1574"/>
                    <a:pt x="1825" y="1279"/>
                    <a:pt x="1846" y="817"/>
                  </a:cubicBezTo>
                  <a:cubicBezTo>
                    <a:pt x="1861" y="379"/>
                    <a:pt x="1498" y="1"/>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43" name="Google Shape;943;p29"/>
            <p:cNvSpPr/>
            <p:nvPr/>
          </p:nvSpPr>
          <p:spPr>
            <a:xfrm>
              <a:off x="11" y="1704331"/>
              <a:ext cx="61063" cy="52862"/>
            </a:xfrm>
            <a:custGeom>
              <a:avLst/>
              <a:gdLst/>
              <a:ahLst/>
              <a:cxnLst/>
              <a:rect l="l" t="t" r="r" b="b"/>
              <a:pathLst>
                <a:path w="1906" h="1650" extrusionOk="0">
                  <a:moveTo>
                    <a:pt x="1104" y="1"/>
                  </a:moveTo>
                  <a:cubicBezTo>
                    <a:pt x="0" y="1"/>
                    <a:pt x="0" y="1649"/>
                    <a:pt x="1104" y="1649"/>
                  </a:cubicBezTo>
                  <a:cubicBezTo>
                    <a:pt x="1558" y="1649"/>
                    <a:pt x="1906" y="1271"/>
                    <a:pt x="1891" y="833"/>
                  </a:cubicBezTo>
                  <a:cubicBezTo>
                    <a:pt x="1906" y="379"/>
                    <a:pt x="1558" y="16"/>
                    <a:pt x="11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44" name="Google Shape;944;p29"/>
            <p:cNvSpPr/>
            <p:nvPr/>
          </p:nvSpPr>
          <p:spPr>
            <a:xfrm>
              <a:off x="268870" y="1704331"/>
              <a:ext cx="59141" cy="50811"/>
            </a:xfrm>
            <a:custGeom>
              <a:avLst/>
              <a:gdLst/>
              <a:ahLst/>
              <a:cxnLst/>
              <a:rect l="l" t="t" r="r" b="b"/>
              <a:pathLst>
                <a:path w="1846" h="1586" extrusionOk="0">
                  <a:moveTo>
                    <a:pt x="1059" y="1"/>
                  </a:moveTo>
                  <a:cubicBezTo>
                    <a:pt x="364" y="1"/>
                    <a:pt x="1" y="833"/>
                    <a:pt x="485" y="1332"/>
                  </a:cubicBezTo>
                  <a:cubicBezTo>
                    <a:pt x="650" y="1507"/>
                    <a:pt x="857" y="1585"/>
                    <a:pt x="1059" y="1585"/>
                  </a:cubicBezTo>
                  <a:cubicBezTo>
                    <a:pt x="1451" y="1585"/>
                    <a:pt x="1826" y="1291"/>
                    <a:pt x="1846" y="833"/>
                  </a:cubicBezTo>
                  <a:cubicBezTo>
                    <a:pt x="1846" y="379"/>
                    <a:pt x="1498" y="16"/>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45" name="Google Shape;945;p29"/>
            <p:cNvSpPr/>
            <p:nvPr/>
          </p:nvSpPr>
          <p:spPr>
            <a:xfrm>
              <a:off x="536287" y="1704331"/>
              <a:ext cx="59141" cy="50811"/>
            </a:xfrm>
            <a:custGeom>
              <a:avLst/>
              <a:gdLst/>
              <a:ahLst/>
              <a:cxnLst/>
              <a:rect l="l" t="t" r="r" b="b"/>
              <a:pathLst>
                <a:path w="1846" h="1586" extrusionOk="0">
                  <a:moveTo>
                    <a:pt x="1044" y="1"/>
                  </a:moveTo>
                  <a:cubicBezTo>
                    <a:pt x="349" y="1"/>
                    <a:pt x="1" y="833"/>
                    <a:pt x="470" y="1332"/>
                  </a:cubicBezTo>
                  <a:cubicBezTo>
                    <a:pt x="635" y="1507"/>
                    <a:pt x="842" y="1585"/>
                    <a:pt x="1044" y="1585"/>
                  </a:cubicBezTo>
                  <a:cubicBezTo>
                    <a:pt x="1436" y="1585"/>
                    <a:pt x="1811" y="1291"/>
                    <a:pt x="1831" y="833"/>
                  </a:cubicBezTo>
                  <a:cubicBezTo>
                    <a:pt x="1846" y="379"/>
                    <a:pt x="1483" y="16"/>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46" name="Google Shape;946;p29"/>
            <p:cNvSpPr/>
            <p:nvPr/>
          </p:nvSpPr>
          <p:spPr>
            <a:xfrm>
              <a:off x="803223" y="1704331"/>
              <a:ext cx="59141" cy="50811"/>
            </a:xfrm>
            <a:custGeom>
              <a:avLst/>
              <a:gdLst/>
              <a:ahLst/>
              <a:cxnLst/>
              <a:rect l="l" t="t" r="r" b="b"/>
              <a:pathLst>
                <a:path w="1846" h="1586" extrusionOk="0">
                  <a:moveTo>
                    <a:pt x="1044" y="1"/>
                  </a:moveTo>
                  <a:cubicBezTo>
                    <a:pt x="349" y="1"/>
                    <a:pt x="1" y="833"/>
                    <a:pt x="485" y="1332"/>
                  </a:cubicBezTo>
                  <a:cubicBezTo>
                    <a:pt x="644" y="1507"/>
                    <a:pt x="848" y="1585"/>
                    <a:pt x="1048" y="1585"/>
                  </a:cubicBezTo>
                  <a:cubicBezTo>
                    <a:pt x="1436" y="1585"/>
                    <a:pt x="1811" y="1291"/>
                    <a:pt x="1831" y="833"/>
                  </a:cubicBezTo>
                  <a:cubicBezTo>
                    <a:pt x="1846" y="379"/>
                    <a:pt x="1498" y="16"/>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47" name="Google Shape;947;p29"/>
            <p:cNvSpPr/>
            <p:nvPr/>
          </p:nvSpPr>
          <p:spPr>
            <a:xfrm>
              <a:off x="1070160" y="1704331"/>
              <a:ext cx="59622" cy="50811"/>
            </a:xfrm>
            <a:custGeom>
              <a:avLst/>
              <a:gdLst/>
              <a:ahLst/>
              <a:cxnLst/>
              <a:rect l="l" t="t" r="r" b="b"/>
              <a:pathLst>
                <a:path w="1861" h="1586" extrusionOk="0">
                  <a:moveTo>
                    <a:pt x="1059" y="1"/>
                  </a:moveTo>
                  <a:cubicBezTo>
                    <a:pt x="364" y="1"/>
                    <a:pt x="1" y="833"/>
                    <a:pt x="485" y="1332"/>
                  </a:cubicBezTo>
                  <a:cubicBezTo>
                    <a:pt x="650" y="1507"/>
                    <a:pt x="857" y="1585"/>
                    <a:pt x="1059" y="1585"/>
                  </a:cubicBezTo>
                  <a:cubicBezTo>
                    <a:pt x="1451" y="1585"/>
                    <a:pt x="1826" y="1291"/>
                    <a:pt x="1846" y="833"/>
                  </a:cubicBezTo>
                  <a:cubicBezTo>
                    <a:pt x="1861" y="379"/>
                    <a:pt x="1498" y="16"/>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grpSp>
      <p:grpSp>
        <p:nvGrpSpPr>
          <p:cNvPr id="948" name="Google Shape;948;p29"/>
          <p:cNvGrpSpPr/>
          <p:nvPr/>
        </p:nvGrpSpPr>
        <p:grpSpPr>
          <a:xfrm rot="-5400000">
            <a:off x="348315" y="3682261"/>
            <a:ext cx="1129770" cy="1173854"/>
            <a:chOff x="11" y="583339"/>
            <a:chExt cx="1129770" cy="1173854"/>
          </a:xfrm>
        </p:grpSpPr>
        <p:sp>
          <p:nvSpPr>
            <p:cNvPr id="949" name="Google Shape;949;p29"/>
            <p:cNvSpPr/>
            <p:nvPr/>
          </p:nvSpPr>
          <p:spPr>
            <a:xfrm>
              <a:off x="9686" y="583339"/>
              <a:ext cx="51388" cy="52830"/>
            </a:xfrm>
            <a:custGeom>
              <a:avLst/>
              <a:gdLst/>
              <a:ahLst/>
              <a:cxnLst/>
              <a:rect l="l" t="t" r="r" b="b"/>
              <a:pathLst>
                <a:path w="1604" h="1649" extrusionOk="0">
                  <a:moveTo>
                    <a:pt x="802" y="0"/>
                  </a:moveTo>
                  <a:cubicBezTo>
                    <a:pt x="364" y="15"/>
                    <a:pt x="1" y="378"/>
                    <a:pt x="16" y="832"/>
                  </a:cubicBezTo>
                  <a:cubicBezTo>
                    <a:pt x="1" y="1270"/>
                    <a:pt x="364" y="1633"/>
                    <a:pt x="802" y="1648"/>
                  </a:cubicBezTo>
                  <a:cubicBezTo>
                    <a:pt x="1256" y="1633"/>
                    <a:pt x="1604" y="1270"/>
                    <a:pt x="1589" y="832"/>
                  </a:cubicBezTo>
                  <a:cubicBezTo>
                    <a:pt x="1604" y="378"/>
                    <a:pt x="1256" y="15"/>
                    <a:pt x="8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50" name="Google Shape;950;p29"/>
            <p:cNvSpPr/>
            <p:nvPr/>
          </p:nvSpPr>
          <p:spPr>
            <a:xfrm>
              <a:off x="277103" y="584524"/>
              <a:ext cx="50908" cy="50555"/>
            </a:xfrm>
            <a:custGeom>
              <a:avLst/>
              <a:gdLst/>
              <a:ahLst/>
              <a:cxnLst/>
              <a:rect l="l" t="t" r="r" b="b"/>
              <a:pathLst>
                <a:path w="1589" h="1578" extrusionOk="0">
                  <a:moveTo>
                    <a:pt x="795" y="1"/>
                  </a:moveTo>
                  <a:cubicBezTo>
                    <a:pt x="398" y="1"/>
                    <a:pt x="1" y="265"/>
                    <a:pt x="1" y="795"/>
                  </a:cubicBezTo>
                  <a:cubicBezTo>
                    <a:pt x="1" y="1316"/>
                    <a:pt x="398" y="1577"/>
                    <a:pt x="795" y="1577"/>
                  </a:cubicBezTo>
                  <a:cubicBezTo>
                    <a:pt x="1192" y="1577"/>
                    <a:pt x="1589" y="1316"/>
                    <a:pt x="1589" y="795"/>
                  </a:cubicBezTo>
                  <a:cubicBezTo>
                    <a:pt x="1589" y="265"/>
                    <a:pt x="1192" y="1"/>
                    <a:pt x="7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51" name="Google Shape;951;p29"/>
            <p:cNvSpPr/>
            <p:nvPr/>
          </p:nvSpPr>
          <p:spPr>
            <a:xfrm>
              <a:off x="543559" y="583435"/>
              <a:ext cx="52349" cy="52734"/>
            </a:xfrm>
            <a:custGeom>
              <a:avLst/>
              <a:gdLst/>
              <a:ahLst/>
              <a:cxnLst/>
              <a:rect l="l" t="t" r="r" b="b"/>
              <a:pathLst>
                <a:path w="1634" h="1646" extrusionOk="0">
                  <a:moveTo>
                    <a:pt x="817" y="1"/>
                  </a:moveTo>
                  <a:cubicBezTo>
                    <a:pt x="409" y="1"/>
                    <a:pt x="1" y="277"/>
                    <a:pt x="31" y="829"/>
                  </a:cubicBezTo>
                  <a:cubicBezTo>
                    <a:pt x="1" y="1267"/>
                    <a:pt x="364" y="1645"/>
                    <a:pt x="817" y="1645"/>
                  </a:cubicBezTo>
                  <a:cubicBezTo>
                    <a:pt x="1271" y="1645"/>
                    <a:pt x="1619" y="1267"/>
                    <a:pt x="1604" y="829"/>
                  </a:cubicBezTo>
                  <a:cubicBezTo>
                    <a:pt x="1634" y="277"/>
                    <a:pt x="1226" y="1"/>
                    <a:pt x="8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52" name="Google Shape;952;p29"/>
            <p:cNvSpPr/>
            <p:nvPr/>
          </p:nvSpPr>
          <p:spPr>
            <a:xfrm>
              <a:off x="810752" y="583435"/>
              <a:ext cx="52093" cy="52734"/>
            </a:xfrm>
            <a:custGeom>
              <a:avLst/>
              <a:gdLst/>
              <a:ahLst/>
              <a:cxnLst/>
              <a:rect l="l" t="t" r="r" b="b"/>
              <a:pathLst>
                <a:path w="1626" h="1646" extrusionOk="0">
                  <a:moveTo>
                    <a:pt x="815" y="1"/>
                  </a:moveTo>
                  <a:cubicBezTo>
                    <a:pt x="408" y="1"/>
                    <a:pt x="0" y="277"/>
                    <a:pt x="23" y="829"/>
                  </a:cubicBezTo>
                  <a:cubicBezTo>
                    <a:pt x="8" y="1267"/>
                    <a:pt x="371" y="1645"/>
                    <a:pt x="809" y="1645"/>
                  </a:cubicBezTo>
                  <a:cubicBezTo>
                    <a:pt x="1263" y="1645"/>
                    <a:pt x="1626" y="1267"/>
                    <a:pt x="1596" y="829"/>
                  </a:cubicBezTo>
                  <a:cubicBezTo>
                    <a:pt x="1626" y="277"/>
                    <a:pt x="1221" y="1"/>
                    <a:pt x="8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53" name="Google Shape;953;p29"/>
            <p:cNvSpPr/>
            <p:nvPr/>
          </p:nvSpPr>
          <p:spPr>
            <a:xfrm>
              <a:off x="1078874" y="584524"/>
              <a:ext cx="50427" cy="50555"/>
            </a:xfrm>
            <a:custGeom>
              <a:avLst/>
              <a:gdLst/>
              <a:ahLst/>
              <a:cxnLst/>
              <a:rect l="l" t="t" r="r" b="b"/>
              <a:pathLst>
                <a:path w="1574" h="1578" extrusionOk="0">
                  <a:moveTo>
                    <a:pt x="787" y="1"/>
                  </a:moveTo>
                  <a:cubicBezTo>
                    <a:pt x="394" y="1"/>
                    <a:pt x="1" y="265"/>
                    <a:pt x="1" y="795"/>
                  </a:cubicBezTo>
                  <a:cubicBezTo>
                    <a:pt x="1" y="1316"/>
                    <a:pt x="394" y="1577"/>
                    <a:pt x="787" y="1577"/>
                  </a:cubicBezTo>
                  <a:cubicBezTo>
                    <a:pt x="1180" y="1577"/>
                    <a:pt x="1574" y="1316"/>
                    <a:pt x="1574" y="795"/>
                  </a:cubicBezTo>
                  <a:cubicBezTo>
                    <a:pt x="1574" y="265"/>
                    <a:pt x="1180" y="1"/>
                    <a:pt x="78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54" name="Google Shape;954;p29"/>
            <p:cNvSpPr/>
            <p:nvPr/>
          </p:nvSpPr>
          <p:spPr>
            <a:xfrm>
              <a:off x="1933" y="863347"/>
              <a:ext cx="59141" cy="53310"/>
            </a:xfrm>
            <a:custGeom>
              <a:avLst/>
              <a:gdLst/>
              <a:ahLst/>
              <a:cxnLst/>
              <a:rect l="l" t="t" r="r" b="b"/>
              <a:pathLst>
                <a:path w="1846" h="1664" extrusionOk="0">
                  <a:moveTo>
                    <a:pt x="1044" y="0"/>
                  </a:moveTo>
                  <a:cubicBezTo>
                    <a:pt x="1" y="61"/>
                    <a:pt x="1" y="1603"/>
                    <a:pt x="1044" y="1663"/>
                  </a:cubicBezTo>
                  <a:cubicBezTo>
                    <a:pt x="1483" y="1648"/>
                    <a:pt x="1846" y="1270"/>
                    <a:pt x="1831" y="832"/>
                  </a:cubicBezTo>
                  <a:cubicBezTo>
                    <a:pt x="1846" y="393"/>
                    <a:pt x="1498" y="15"/>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55" name="Google Shape;955;p29"/>
            <p:cNvSpPr/>
            <p:nvPr/>
          </p:nvSpPr>
          <p:spPr>
            <a:xfrm>
              <a:off x="268870" y="863827"/>
              <a:ext cx="59141" cy="50459"/>
            </a:xfrm>
            <a:custGeom>
              <a:avLst/>
              <a:gdLst/>
              <a:ahLst/>
              <a:cxnLst/>
              <a:rect l="l" t="t" r="r" b="b"/>
              <a:pathLst>
                <a:path w="1846" h="1575" extrusionOk="0">
                  <a:moveTo>
                    <a:pt x="1059" y="0"/>
                  </a:moveTo>
                  <a:cubicBezTo>
                    <a:pt x="364" y="0"/>
                    <a:pt x="1" y="817"/>
                    <a:pt x="485" y="1331"/>
                  </a:cubicBezTo>
                  <a:cubicBezTo>
                    <a:pt x="642" y="1499"/>
                    <a:pt x="842" y="1574"/>
                    <a:pt x="1040" y="1574"/>
                  </a:cubicBezTo>
                  <a:cubicBezTo>
                    <a:pt x="1432" y="1574"/>
                    <a:pt x="1816" y="1279"/>
                    <a:pt x="1846" y="817"/>
                  </a:cubicBezTo>
                  <a:cubicBezTo>
                    <a:pt x="1846" y="378"/>
                    <a:pt x="1498" y="0"/>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56" name="Google Shape;956;p29"/>
            <p:cNvSpPr/>
            <p:nvPr/>
          </p:nvSpPr>
          <p:spPr>
            <a:xfrm>
              <a:off x="536287" y="863827"/>
              <a:ext cx="59141" cy="50459"/>
            </a:xfrm>
            <a:custGeom>
              <a:avLst/>
              <a:gdLst/>
              <a:ahLst/>
              <a:cxnLst/>
              <a:rect l="l" t="t" r="r" b="b"/>
              <a:pathLst>
                <a:path w="1846" h="1575" extrusionOk="0">
                  <a:moveTo>
                    <a:pt x="1044" y="0"/>
                  </a:moveTo>
                  <a:cubicBezTo>
                    <a:pt x="349" y="0"/>
                    <a:pt x="1" y="817"/>
                    <a:pt x="470" y="1331"/>
                  </a:cubicBezTo>
                  <a:cubicBezTo>
                    <a:pt x="632" y="1499"/>
                    <a:pt x="836" y="1574"/>
                    <a:pt x="1035" y="1574"/>
                  </a:cubicBezTo>
                  <a:cubicBezTo>
                    <a:pt x="1430" y="1574"/>
                    <a:pt x="1811" y="1279"/>
                    <a:pt x="1831" y="817"/>
                  </a:cubicBezTo>
                  <a:cubicBezTo>
                    <a:pt x="1846" y="378"/>
                    <a:pt x="1483" y="0"/>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57" name="Google Shape;957;p29"/>
            <p:cNvSpPr/>
            <p:nvPr/>
          </p:nvSpPr>
          <p:spPr>
            <a:xfrm>
              <a:off x="803383" y="863827"/>
              <a:ext cx="58981" cy="50459"/>
            </a:xfrm>
            <a:custGeom>
              <a:avLst/>
              <a:gdLst/>
              <a:ahLst/>
              <a:cxnLst/>
              <a:rect l="l" t="t" r="r" b="b"/>
              <a:pathLst>
                <a:path w="1841" h="1575" extrusionOk="0">
                  <a:moveTo>
                    <a:pt x="1021" y="0"/>
                  </a:moveTo>
                  <a:cubicBezTo>
                    <a:pt x="352" y="0"/>
                    <a:pt x="0" y="821"/>
                    <a:pt x="480" y="1331"/>
                  </a:cubicBezTo>
                  <a:cubicBezTo>
                    <a:pt x="637" y="1499"/>
                    <a:pt x="837" y="1574"/>
                    <a:pt x="1035" y="1574"/>
                  </a:cubicBezTo>
                  <a:cubicBezTo>
                    <a:pt x="1425" y="1574"/>
                    <a:pt x="1805" y="1279"/>
                    <a:pt x="1826" y="817"/>
                  </a:cubicBezTo>
                  <a:cubicBezTo>
                    <a:pt x="1841" y="378"/>
                    <a:pt x="1493" y="0"/>
                    <a:pt x="1039" y="0"/>
                  </a:cubicBezTo>
                  <a:cubicBezTo>
                    <a:pt x="1033" y="0"/>
                    <a:pt x="1027" y="0"/>
                    <a:pt x="102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58" name="Google Shape;958;p29"/>
            <p:cNvSpPr/>
            <p:nvPr/>
          </p:nvSpPr>
          <p:spPr>
            <a:xfrm>
              <a:off x="1070160" y="863827"/>
              <a:ext cx="59622" cy="50459"/>
            </a:xfrm>
            <a:custGeom>
              <a:avLst/>
              <a:gdLst/>
              <a:ahLst/>
              <a:cxnLst/>
              <a:rect l="l" t="t" r="r" b="b"/>
              <a:pathLst>
                <a:path w="1861" h="1575" extrusionOk="0">
                  <a:moveTo>
                    <a:pt x="1059" y="0"/>
                  </a:moveTo>
                  <a:cubicBezTo>
                    <a:pt x="364" y="0"/>
                    <a:pt x="1" y="817"/>
                    <a:pt x="485" y="1331"/>
                  </a:cubicBezTo>
                  <a:cubicBezTo>
                    <a:pt x="647" y="1499"/>
                    <a:pt x="851" y="1574"/>
                    <a:pt x="1050" y="1574"/>
                  </a:cubicBezTo>
                  <a:cubicBezTo>
                    <a:pt x="1445" y="1574"/>
                    <a:pt x="1825" y="1279"/>
                    <a:pt x="1846" y="817"/>
                  </a:cubicBezTo>
                  <a:cubicBezTo>
                    <a:pt x="1861" y="378"/>
                    <a:pt x="1498" y="0"/>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59" name="Google Shape;959;p29"/>
            <p:cNvSpPr/>
            <p:nvPr/>
          </p:nvSpPr>
          <p:spPr>
            <a:xfrm>
              <a:off x="11" y="1143835"/>
              <a:ext cx="61063" cy="52830"/>
            </a:xfrm>
            <a:custGeom>
              <a:avLst/>
              <a:gdLst/>
              <a:ahLst/>
              <a:cxnLst/>
              <a:rect l="l" t="t" r="r" b="b"/>
              <a:pathLst>
                <a:path w="1906" h="1649" extrusionOk="0">
                  <a:moveTo>
                    <a:pt x="1104" y="0"/>
                  </a:moveTo>
                  <a:cubicBezTo>
                    <a:pt x="0" y="0"/>
                    <a:pt x="0" y="1649"/>
                    <a:pt x="1104" y="1649"/>
                  </a:cubicBezTo>
                  <a:cubicBezTo>
                    <a:pt x="1558" y="1634"/>
                    <a:pt x="1906" y="1271"/>
                    <a:pt x="1891" y="832"/>
                  </a:cubicBezTo>
                  <a:cubicBezTo>
                    <a:pt x="1906" y="378"/>
                    <a:pt x="1558" y="16"/>
                    <a:pt x="11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60" name="Google Shape;960;p29"/>
            <p:cNvSpPr/>
            <p:nvPr/>
          </p:nvSpPr>
          <p:spPr>
            <a:xfrm>
              <a:off x="268870" y="1143835"/>
              <a:ext cx="59141" cy="50459"/>
            </a:xfrm>
            <a:custGeom>
              <a:avLst/>
              <a:gdLst/>
              <a:ahLst/>
              <a:cxnLst/>
              <a:rect l="l" t="t" r="r" b="b"/>
              <a:pathLst>
                <a:path w="1846" h="1575" extrusionOk="0">
                  <a:moveTo>
                    <a:pt x="1059" y="0"/>
                  </a:moveTo>
                  <a:cubicBezTo>
                    <a:pt x="364" y="0"/>
                    <a:pt x="1" y="832"/>
                    <a:pt x="485" y="1331"/>
                  </a:cubicBezTo>
                  <a:cubicBezTo>
                    <a:pt x="648" y="1499"/>
                    <a:pt x="852" y="1575"/>
                    <a:pt x="1053" y="1575"/>
                  </a:cubicBezTo>
                  <a:cubicBezTo>
                    <a:pt x="1447" y="1575"/>
                    <a:pt x="1826" y="1283"/>
                    <a:pt x="1846" y="832"/>
                  </a:cubicBezTo>
                  <a:cubicBezTo>
                    <a:pt x="1846" y="378"/>
                    <a:pt x="1498" y="16"/>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61" name="Google Shape;961;p29"/>
            <p:cNvSpPr/>
            <p:nvPr/>
          </p:nvSpPr>
          <p:spPr>
            <a:xfrm>
              <a:off x="536287" y="1143835"/>
              <a:ext cx="59141" cy="50459"/>
            </a:xfrm>
            <a:custGeom>
              <a:avLst/>
              <a:gdLst/>
              <a:ahLst/>
              <a:cxnLst/>
              <a:rect l="l" t="t" r="r" b="b"/>
              <a:pathLst>
                <a:path w="1846" h="1575" extrusionOk="0">
                  <a:moveTo>
                    <a:pt x="1044" y="0"/>
                  </a:moveTo>
                  <a:cubicBezTo>
                    <a:pt x="349" y="0"/>
                    <a:pt x="1" y="832"/>
                    <a:pt x="470" y="1331"/>
                  </a:cubicBezTo>
                  <a:cubicBezTo>
                    <a:pt x="633" y="1499"/>
                    <a:pt x="837" y="1575"/>
                    <a:pt x="1038" y="1575"/>
                  </a:cubicBezTo>
                  <a:cubicBezTo>
                    <a:pt x="1432" y="1575"/>
                    <a:pt x="1811" y="1283"/>
                    <a:pt x="1831" y="832"/>
                  </a:cubicBezTo>
                  <a:cubicBezTo>
                    <a:pt x="1846" y="378"/>
                    <a:pt x="1483" y="16"/>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62" name="Google Shape;962;p29"/>
            <p:cNvSpPr/>
            <p:nvPr/>
          </p:nvSpPr>
          <p:spPr>
            <a:xfrm>
              <a:off x="803223" y="1143835"/>
              <a:ext cx="59141" cy="50459"/>
            </a:xfrm>
            <a:custGeom>
              <a:avLst/>
              <a:gdLst/>
              <a:ahLst/>
              <a:cxnLst/>
              <a:rect l="l" t="t" r="r" b="b"/>
              <a:pathLst>
                <a:path w="1846" h="1575" extrusionOk="0">
                  <a:moveTo>
                    <a:pt x="1044" y="0"/>
                  </a:moveTo>
                  <a:cubicBezTo>
                    <a:pt x="349" y="0"/>
                    <a:pt x="1" y="832"/>
                    <a:pt x="485" y="1331"/>
                  </a:cubicBezTo>
                  <a:cubicBezTo>
                    <a:pt x="643" y="1499"/>
                    <a:pt x="844" y="1575"/>
                    <a:pt x="1042" y="1575"/>
                  </a:cubicBezTo>
                  <a:cubicBezTo>
                    <a:pt x="1432" y="1575"/>
                    <a:pt x="1810" y="1283"/>
                    <a:pt x="1831" y="832"/>
                  </a:cubicBezTo>
                  <a:cubicBezTo>
                    <a:pt x="1846" y="378"/>
                    <a:pt x="1498" y="16"/>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63" name="Google Shape;963;p29"/>
            <p:cNvSpPr/>
            <p:nvPr/>
          </p:nvSpPr>
          <p:spPr>
            <a:xfrm>
              <a:off x="1070160" y="1143835"/>
              <a:ext cx="59622" cy="50459"/>
            </a:xfrm>
            <a:custGeom>
              <a:avLst/>
              <a:gdLst/>
              <a:ahLst/>
              <a:cxnLst/>
              <a:rect l="l" t="t" r="r" b="b"/>
              <a:pathLst>
                <a:path w="1861" h="1575" extrusionOk="0">
                  <a:moveTo>
                    <a:pt x="1059" y="0"/>
                  </a:moveTo>
                  <a:cubicBezTo>
                    <a:pt x="364" y="0"/>
                    <a:pt x="1" y="832"/>
                    <a:pt x="485" y="1331"/>
                  </a:cubicBezTo>
                  <a:cubicBezTo>
                    <a:pt x="648" y="1499"/>
                    <a:pt x="852" y="1575"/>
                    <a:pt x="1053" y="1575"/>
                  </a:cubicBezTo>
                  <a:cubicBezTo>
                    <a:pt x="1447" y="1575"/>
                    <a:pt x="1825" y="1283"/>
                    <a:pt x="1846" y="832"/>
                  </a:cubicBezTo>
                  <a:cubicBezTo>
                    <a:pt x="1861" y="378"/>
                    <a:pt x="1498" y="16"/>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64" name="Google Shape;964;p29"/>
            <p:cNvSpPr/>
            <p:nvPr/>
          </p:nvSpPr>
          <p:spPr>
            <a:xfrm>
              <a:off x="1933" y="1424323"/>
              <a:ext cx="59141" cy="52830"/>
            </a:xfrm>
            <a:custGeom>
              <a:avLst/>
              <a:gdLst/>
              <a:ahLst/>
              <a:cxnLst/>
              <a:rect l="l" t="t" r="r" b="b"/>
              <a:pathLst>
                <a:path w="1846" h="1649" extrusionOk="0">
                  <a:moveTo>
                    <a:pt x="1044" y="1"/>
                  </a:moveTo>
                  <a:cubicBezTo>
                    <a:pt x="1" y="46"/>
                    <a:pt x="1" y="1588"/>
                    <a:pt x="1044" y="1649"/>
                  </a:cubicBezTo>
                  <a:cubicBezTo>
                    <a:pt x="1498" y="1634"/>
                    <a:pt x="1846" y="1271"/>
                    <a:pt x="1831" y="817"/>
                  </a:cubicBezTo>
                  <a:cubicBezTo>
                    <a:pt x="1846" y="379"/>
                    <a:pt x="1498"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65" name="Google Shape;965;p29"/>
            <p:cNvSpPr/>
            <p:nvPr/>
          </p:nvSpPr>
          <p:spPr>
            <a:xfrm>
              <a:off x="268870" y="1424323"/>
              <a:ext cx="59141" cy="50459"/>
            </a:xfrm>
            <a:custGeom>
              <a:avLst/>
              <a:gdLst/>
              <a:ahLst/>
              <a:cxnLst/>
              <a:rect l="l" t="t" r="r" b="b"/>
              <a:pathLst>
                <a:path w="1846" h="1575" extrusionOk="0">
                  <a:moveTo>
                    <a:pt x="1059" y="1"/>
                  </a:moveTo>
                  <a:cubicBezTo>
                    <a:pt x="364" y="1"/>
                    <a:pt x="1" y="832"/>
                    <a:pt x="485" y="1331"/>
                  </a:cubicBezTo>
                  <a:cubicBezTo>
                    <a:pt x="642" y="1499"/>
                    <a:pt x="842" y="1574"/>
                    <a:pt x="1040" y="1574"/>
                  </a:cubicBezTo>
                  <a:cubicBezTo>
                    <a:pt x="1432" y="1574"/>
                    <a:pt x="1816" y="1279"/>
                    <a:pt x="1846" y="817"/>
                  </a:cubicBezTo>
                  <a:cubicBezTo>
                    <a:pt x="1846" y="379"/>
                    <a:pt x="1498" y="1"/>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66" name="Google Shape;966;p29"/>
            <p:cNvSpPr/>
            <p:nvPr/>
          </p:nvSpPr>
          <p:spPr>
            <a:xfrm>
              <a:off x="536287" y="1424323"/>
              <a:ext cx="59141" cy="50459"/>
            </a:xfrm>
            <a:custGeom>
              <a:avLst/>
              <a:gdLst/>
              <a:ahLst/>
              <a:cxnLst/>
              <a:rect l="l" t="t" r="r" b="b"/>
              <a:pathLst>
                <a:path w="1846" h="1575" extrusionOk="0">
                  <a:moveTo>
                    <a:pt x="1044" y="1"/>
                  </a:moveTo>
                  <a:cubicBezTo>
                    <a:pt x="349" y="1"/>
                    <a:pt x="1" y="832"/>
                    <a:pt x="470" y="1331"/>
                  </a:cubicBezTo>
                  <a:cubicBezTo>
                    <a:pt x="632" y="1499"/>
                    <a:pt x="836" y="1574"/>
                    <a:pt x="1035" y="1574"/>
                  </a:cubicBezTo>
                  <a:cubicBezTo>
                    <a:pt x="1430" y="1574"/>
                    <a:pt x="1811" y="1279"/>
                    <a:pt x="1831" y="817"/>
                  </a:cubicBezTo>
                  <a:cubicBezTo>
                    <a:pt x="1846" y="379"/>
                    <a:pt x="1483"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67" name="Google Shape;967;p29"/>
            <p:cNvSpPr/>
            <p:nvPr/>
          </p:nvSpPr>
          <p:spPr>
            <a:xfrm>
              <a:off x="803223" y="1424323"/>
              <a:ext cx="59141" cy="50459"/>
            </a:xfrm>
            <a:custGeom>
              <a:avLst/>
              <a:gdLst/>
              <a:ahLst/>
              <a:cxnLst/>
              <a:rect l="l" t="t" r="r" b="b"/>
              <a:pathLst>
                <a:path w="1846" h="1575" extrusionOk="0">
                  <a:moveTo>
                    <a:pt x="1044" y="1"/>
                  </a:moveTo>
                  <a:cubicBezTo>
                    <a:pt x="364" y="1"/>
                    <a:pt x="1" y="817"/>
                    <a:pt x="485" y="1331"/>
                  </a:cubicBezTo>
                  <a:cubicBezTo>
                    <a:pt x="642" y="1499"/>
                    <a:pt x="842" y="1574"/>
                    <a:pt x="1040" y="1574"/>
                  </a:cubicBezTo>
                  <a:cubicBezTo>
                    <a:pt x="1430" y="1574"/>
                    <a:pt x="1810" y="1279"/>
                    <a:pt x="1831" y="817"/>
                  </a:cubicBezTo>
                  <a:cubicBezTo>
                    <a:pt x="1846" y="379"/>
                    <a:pt x="1498"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68" name="Google Shape;968;p29"/>
            <p:cNvSpPr/>
            <p:nvPr/>
          </p:nvSpPr>
          <p:spPr>
            <a:xfrm>
              <a:off x="1070160" y="1424323"/>
              <a:ext cx="59622" cy="50459"/>
            </a:xfrm>
            <a:custGeom>
              <a:avLst/>
              <a:gdLst/>
              <a:ahLst/>
              <a:cxnLst/>
              <a:rect l="l" t="t" r="r" b="b"/>
              <a:pathLst>
                <a:path w="1861" h="1575" extrusionOk="0">
                  <a:moveTo>
                    <a:pt x="1059" y="1"/>
                  </a:moveTo>
                  <a:cubicBezTo>
                    <a:pt x="364" y="1"/>
                    <a:pt x="1" y="832"/>
                    <a:pt x="485" y="1331"/>
                  </a:cubicBezTo>
                  <a:cubicBezTo>
                    <a:pt x="647" y="1499"/>
                    <a:pt x="851" y="1574"/>
                    <a:pt x="1050" y="1574"/>
                  </a:cubicBezTo>
                  <a:cubicBezTo>
                    <a:pt x="1445" y="1574"/>
                    <a:pt x="1825" y="1279"/>
                    <a:pt x="1846" y="817"/>
                  </a:cubicBezTo>
                  <a:cubicBezTo>
                    <a:pt x="1861" y="379"/>
                    <a:pt x="1498" y="1"/>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69" name="Google Shape;969;p29"/>
            <p:cNvSpPr/>
            <p:nvPr/>
          </p:nvSpPr>
          <p:spPr>
            <a:xfrm>
              <a:off x="11" y="1704331"/>
              <a:ext cx="61063" cy="52862"/>
            </a:xfrm>
            <a:custGeom>
              <a:avLst/>
              <a:gdLst/>
              <a:ahLst/>
              <a:cxnLst/>
              <a:rect l="l" t="t" r="r" b="b"/>
              <a:pathLst>
                <a:path w="1906" h="1650" extrusionOk="0">
                  <a:moveTo>
                    <a:pt x="1104" y="1"/>
                  </a:moveTo>
                  <a:cubicBezTo>
                    <a:pt x="0" y="1"/>
                    <a:pt x="0" y="1649"/>
                    <a:pt x="1104" y="1649"/>
                  </a:cubicBezTo>
                  <a:cubicBezTo>
                    <a:pt x="1558" y="1649"/>
                    <a:pt x="1906" y="1271"/>
                    <a:pt x="1891" y="833"/>
                  </a:cubicBezTo>
                  <a:cubicBezTo>
                    <a:pt x="1906" y="379"/>
                    <a:pt x="1558" y="16"/>
                    <a:pt x="11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70" name="Google Shape;970;p29"/>
            <p:cNvSpPr/>
            <p:nvPr/>
          </p:nvSpPr>
          <p:spPr>
            <a:xfrm>
              <a:off x="268870" y="1704331"/>
              <a:ext cx="59141" cy="50811"/>
            </a:xfrm>
            <a:custGeom>
              <a:avLst/>
              <a:gdLst/>
              <a:ahLst/>
              <a:cxnLst/>
              <a:rect l="l" t="t" r="r" b="b"/>
              <a:pathLst>
                <a:path w="1846" h="1586" extrusionOk="0">
                  <a:moveTo>
                    <a:pt x="1059" y="1"/>
                  </a:moveTo>
                  <a:cubicBezTo>
                    <a:pt x="364" y="1"/>
                    <a:pt x="1" y="833"/>
                    <a:pt x="485" y="1332"/>
                  </a:cubicBezTo>
                  <a:cubicBezTo>
                    <a:pt x="650" y="1507"/>
                    <a:pt x="857" y="1585"/>
                    <a:pt x="1059" y="1585"/>
                  </a:cubicBezTo>
                  <a:cubicBezTo>
                    <a:pt x="1451" y="1585"/>
                    <a:pt x="1826" y="1291"/>
                    <a:pt x="1846" y="833"/>
                  </a:cubicBezTo>
                  <a:cubicBezTo>
                    <a:pt x="1846" y="379"/>
                    <a:pt x="1498" y="16"/>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71" name="Google Shape;971;p29"/>
            <p:cNvSpPr/>
            <p:nvPr/>
          </p:nvSpPr>
          <p:spPr>
            <a:xfrm>
              <a:off x="536287" y="1704331"/>
              <a:ext cx="59141" cy="50811"/>
            </a:xfrm>
            <a:custGeom>
              <a:avLst/>
              <a:gdLst/>
              <a:ahLst/>
              <a:cxnLst/>
              <a:rect l="l" t="t" r="r" b="b"/>
              <a:pathLst>
                <a:path w="1846" h="1586" extrusionOk="0">
                  <a:moveTo>
                    <a:pt x="1044" y="1"/>
                  </a:moveTo>
                  <a:cubicBezTo>
                    <a:pt x="349" y="1"/>
                    <a:pt x="1" y="833"/>
                    <a:pt x="470" y="1332"/>
                  </a:cubicBezTo>
                  <a:cubicBezTo>
                    <a:pt x="635" y="1507"/>
                    <a:pt x="842" y="1585"/>
                    <a:pt x="1044" y="1585"/>
                  </a:cubicBezTo>
                  <a:cubicBezTo>
                    <a:pt x="1436" y="1585"/>
                    <a:pt x="1811" y="1291"/>
                    <a:pt x="1831" y="833"/>
                  </a:cubicBezTo>
                  <a:cubicBezTo>
                    <a:pt x="1846" y="379"/>
                    <a:pt x="1483" y="16"/>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72" name="Google Shape;972;p29"/>
            <p:cNvSpPr/>
            <p:nvPr/>
          </p:nvSpPr>
          <p:spPr>
            <a:xfrm>
              <a:off x="803223" y="1704331"/>
              <a:ext cx="59141" cy="50811"/>
            </a:xfrm>
            <a:custGeom>
              <a:avLst/>
              <a:gdLst/>
              <a:ahLst/>
              <a:cxnLst/>
              <a:rect l="l" t="t" r="r" b="b"/>
              <a:pathLst>
                <a:path w="1846" h="1586" extrusionOk="0">
                  <a:moveTo>
                    <a:pt x="1044" y="1"/>
                  </a:moveTo>
                  <a:cubicBezTo>
                    <a:pt x="349" y="1"/>
                    <a:pt x="1" y="833"/>
                    <a:pt x="485" y="1332"/>
                  </a:cubicBezTo>
                  <a:cubicBezTo>
                    <a:pt x="644" y="1507"/>
                    <a:pt x="848" y="1585"/>
                    <a:pt x="1048" y="1585"/>
                  </a:cubicBezTo>
                  <a:cubicBezTo>
                    <a:pt x="1436" y="1585"/>
                    <a:pt x="1811" y="1291"/>
                    <a:pt x="1831" y="833"/>
                  </a:cubicBezTo>
                  <a:cubicBezTo>
                    <a:pt x="1846" y="379"/>
                    <a:pt x="1498" y="16"/>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73" name="Google Shape;973;p29"/>
            <p:cNvSpPr/>
            <p:nvPr/>
          </p:nvSpPr>
          <p:spPr>
            <a:xfrm>
              <a:off x="1070160" y="1704331"/>
              <a:ext cx="59622" cy="50811"/>
            </a:xfrm>
            <a:custGeom>
              <a:avLst/>
              <a:gdLst/>
              <a:ahLst/>
              <a:cxnLst/>
              <a:rect l="l" t="t" r="r" b="b"/>
              <a:pathLst>
                <a:path w="1861" h="1586" extrusionOk="0">
                  <a:moveTo>
                    <a:pt x="1059" y="1"/>
                  </a:moveTo>
                  <a:cubicBezTo>
                    <a:pt x="364" y="1"/>
                    <a:pt x="1" y="833"/>
                    <a:pt x="485" y="1332"/>
                  </a:cubicBezTo>
                  <a:cubicBezTo>
                    <a:pt x="650" y="1507"/>
                    <a:pt x="857" y="1585"/>
                    <a:pt x="1059" y="1585"/>
                  </a:cubicBezTo>
                  <a:cubicBezTo>
                    <a:pt x="1451" y="1585"/>
                    <a:pt x="1826" y="1291"/>
                    <a:pt x="1846" y="833"/>
                  </a:cubicBezTo>
                  <a:cubicBezTo>
                    <a:pt x="1861" y="379"/>
                    <a:pt x="1498" y="16"/>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96"/>
        <p:cNvGrpSpPr/>
        <p:nvPr/>
      </p:nvGrpSpPr>
      <p:grpSpPr>
        <a:xfrm>
          <a:off x="0" y="0"/>
          <a:ext cx="0" cy="0"/>
          <a:chOff x="0" y="0"/>
          <a:chExt cx="0" cy="0"/>
        </a:xfrm>
      </p:grpSpPr>
      <p:sp>
        <p:nvSpPr>
          <p:cNvPr id="97" name="Google Shape;97;p4"/>
          <p:cNvSpPr/>
          <p:nvPr/>
        </p:nvSpPr>
        <p:spPr>
          <a:xfrm>
            <a:off x="0" y="8075"/>
            <a:ext cx="4572000" cy="51435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8" name="Google Shape;98;p4"/>
          <p:cNvGrpSpPr/>
          <p:nvPr/>
        </p:nvGrpSpPr>
        <p:grpSpPr>
          <a:xfrm rot="-5400000">
            <a:off x="7669066" y="296839"/>
            <a:ext cx="1129770" cy="1173854"/>
            <a:chOff x="11" y="583339"/>
            <a:chExt cx="1129770" cy="1173854"/>
          </a:xfrm>
        </p:grpSpPr>
        <p:sp>
          <p:nvSpPr>
            <p:cNvPr id="99" name="Google Shape;99;p4"/>
            <p:cNvSpPr/>
            <p:nvPr/>
          </p:nvSpPr>
          <p:spPr>
            <a:xfrm>
              <a:off x="9686" y="583339"/>
              <a:ext cx="51388" cy="52830"/>
            </a:xfrm>
            <a:custGeom>
              <a:avLst/>
              <a:gdLst/>
              <a:ahLst/>
              <a:cxnLst/>
              <a:rect l="l" t="t" r="r" b="b"/>
              <a:pathLst>
                <a:path w="1604" h="1649" extrusionOk="0">
                  <a:moveTo>
                    <a:pt x="802" y="0"/>
                  </a:moveTo>
                  <a:cubicBezTo>
                    <a:pt x="364" y="15"/>
                    <a:pt x="1" y="378"/>
                    <a:pt x="16" y="832"/>
                  </a:cubicBezTo>
                  <a:cubicBezTo>
                    <a:pt x="1" y="1270"/>
                    <a:pt x="364" y="1633"/>
                    <a:pt x="802" y="1648"/>
                  </a:cubicBezTo>
                  <a:cubicBezTo>
                    <a:pt x="1256" y="1633"/>
                    <a:pt x="1604" y="1270"/>
                    <a:pt x="1589" y="832"/>
                  </a:cubicBezTo>
                  <a:cubicBezTo>
                    <a:pt x="1604" y="378"/>
                    <a:pt x="1256" y="15"/>
                    <a:pt x="8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00" name="Google Shape;100;p4"/>
            <p:cNvSpPr/>
            <p:nvPr/>
          </p:nvSpPr>
          <p:spPr>
            <a:xfrm>
              <a:off x="277103" y="584524"/>
              <a:ext cx="50908" cy="50555"/>
            </a:xfrm>
            <a:custGeom>
              <a:avLst/>
              <a:gdLst/>
              <a:ahLst/>
              <a:cxnLst/>
              <a:rect l="l" t="t" r="r" b="b"/>
              <a:pathLst>
                <a:path w="1589" h="1578" extrusionOk="0">
                  <a:moveTo>
                    <a:pt x="795" y="1"/>
                  </a:moveTo>
                  <a:cubicBezTo>
                    <a:pt x="398" y="1"/>
                    <a:pt x="1" y="265"/>
                    <a:pt x="1" y="795"/>
                  </a:cubicBezTo>
                  <a:cubicBezTo>
                    <a:pt x="1" y="1316"/>
                    <a:pt x="398" y="1577"/>
                    <a:pt x="795" y="1577"/>
                  </a:cubicBezTo>
                  <a:cubicBezTo>
                    <a:pt x="1192" y="1577"/>
                    <a:pt x="1589" y="1316"/>
                    <a:pt x="1589" y="795"/>
                  </a:cubicBezTo>
                  <a:cubicBezTo>
                    <a:pt x="1589" y="265"/>
                    <a:pt x="1192" y="1"/>
                    <a:pt x="7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01" name="Google Shape;101;p4"/>
            <p:cNvSpPr/>
            <p:nvPr/>
          </p:nvSpPr>
          <p:spPr>
            <a:xfrm>
              <a:off x="543559" y="583435"/>
              <a:ext cx="52349" cy="52734"/>
            </a:xfrm>
            <a:custGeom>
              <a:avLst/>
              <a:gdLst/>
              <a:ahLst/>
              <a:cxnLst/>
              <a:rect l="l" t="t" r="r" b="b"/>
              <a:pathLst>
                <a:path w="1634" h="1646" extrusionOk="0">
                  <a:moveTo>
                    <a:pt x="817" y="1"/>
                  </a:moveTo>
                  <a:cubicBezTo>
                    <a:pt x="409" y="1"/>
                    <a:pt x="1" y="277"/>
                    <a:pt x="31" y="829"/>
                  </a:cubicBezTo>
                  <a:cubicBezTo>
                    <a:pt x="1" y="1267"/>
                    <a:pt x="364" y="1645"/>
                    <a:pt x="817" y="1645"/>
                  </a:cubicBezTo>
                  <a:cubicBezTo>
                    <a:pt x="1271" y="1645"/>
                    <a:pt x="1619" y="1267"/>
                    <a:pt x="1604" y="829"/>
                  </a:cubicBezTo>
                  <a:cubicBezTo>
                    <a:pt x="1634" y="277"/>
                    <a:pt x="1226" y="1"/>
                    <a:pt x="8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02" name="Google Shape;102;p4"/>
            <p:cNvSpPr/>
            <p:nvPr/>
          </p:nvSpPr>
          <p:spPr>
            <a:xfrm>
              <a:off x="810752" y="583435"/>
              <a:ext cx="52093" cy="52734"/>
            </a:xfrm>
            <a:custGeom>
              <a:avLst/>
              <a:gdLst/>
              <a:ahLst/>
              <a:cxnLst/>
              <a:rect l="l" t="t" r="r" b="b"/>
              <a:pathLst>
                <a:path w="1626" h="1646" extrusionOk="0">
                  <a:moveTo>
                    <a:pt x="815" y="1"/>
                  </a:moveTo>
                  <a:cubicBezTo>
                    <a:pt x="408" y="1"/>
                    <a:pt x="0" y="277"/>
                    <a:pt x="23" y="829"/>
                  </a:cubicBezTo>
                  <a:cubicBezTo>
                    <a:pt x="8" y="1267"/>
                    <a:pt x="371" y="1645"/>
                    <a:pt x="809" y="1645"/>
                  </a:cubicBezTo>
                  <a:cubicBezTo>
                    <a:pt x="1263" y="1645"/>
                    <a:pt x="1626" y="1267"/>
                    <a:pt x="1596" y="829"/>
                  </a:cubicBezTo>
                  <a:cubicBezTo>
                    <a:pt x="1626" y="277"/>
                    <a:pt x="1221" y="1"/>
                    <a:pt x="8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03" name="Google Shape;103;p4"/>
            <p:cNvSpPr/>
            <p:nvPr/>
          </p:nvSpPr>
          <p:spPr>
            <a:xfrm>
              <a:off x="1078874" y="584524"/>
              <a:ext cx="50427" cy="50555"/>
            </a:xfrm>
            <a:custGeom>
              <a:avLst/>
              <a:gdLst/>
              <a:ahLst/>
              <a:cxnLst/>
              <a:rect l="l" t="t" r="r" b="b"/>
              <a:pathLst>
                <a:path w="1574" h="1578" extrusionOk="0">
                  <a:moveTo>
                    <a:pt x="787" y="1"/>
                  </a:moveTo>
                  <a:cubicBezTo>
                    <a:pt x="394" y="1"/>
                    <a:pt x="1" y="265"/>
                    <a:pt x="1" y="795"/>
                  </a:cubicBezTo>
                  <a:cubicBezTo>
                    <a:pt x="1" y="1316"/>
                    <a:pt x="394" y="1577"/>
                    <a:pt x="787" y="1577"/>
                  </a:cubicBezTo>
                  <a:cubicBezTo>
                    <a:pt x="1180" y="1577"/>
                    <a:pt x="1574" y="1316"/>
                    <a:pt x="1574" y="795"/>
                  </a:cubicBezTo>
                  <a:cubicBezTo>
                    <a:pt x="1574" y="265"/>
                    <a:pt x="1180" y="1"/>
                    <a:pt x="78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04" name="Google Shape;104;p4"/>
            <p:cNvSpPr/>
            <p:nvPr/>
          </p:nvSpPr>
          <p:spPr>
            <a:xfrm>
              <a:off x="1933" y="863347"/>
              <a:ext cx="59141" cy="53310"/>
            </a:xfrm>
            <a:custGeom>
              <a:avLst/>
              <a:gdLst/>
              <a:ahLst/>
              <a:cxnLst/>
              <a:rect l="l" t="t" r="r" b="b"/>
              <a:pathLst>
                <a:path w="1846" h="1664" extrusionOk="0">
                  <a:moveTo>
                    <a:pt x="1044" y="0"/>
                  </a:moveTo>
                  <a:cubicBezTo>
                    <a:pt x="1" y="61"/>
                    <a:pt x="1" y="1603"/>
                    <a:pt x="1044" y="1663"/>
                  </a:cubicBezTo>
                  <a:cubicBezTo>
                    <a:pt x="1483" y="1648"/>
                    <a:pt x="1846" y="1270"/>
                    <a:pt x="1831" y="832"/>
                  </a:cubicBezTo>
                  <a:cubicBezTo>
                    <a:pt x="1846" y="393"/>
                    <a:pt x="1498" y="15"/>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05" name="Google Shape;105;p4"/>
            <p:cNvSpPr/>
            <p:nvPr/>
          </p:nvSpPr>
          <p:spPr>
            <a:xfrm>
              <a:off x="268870" y="863827"/>
              <a:ext cx="59141" cy="50459"/>
            </a:xfrm>
            <a:custGeom>
              <a:avLst/>
              <a:gdLst/>
              <a:ahLst/>
              <a:cxnLst/>
              <a:rect l="l" t="t" r="r" b="b"/>
              <a:pathLst>
                <a:path w="1846" h="1575" extrusionOk="0">
                  <a:moveTo>
                    <a:pt x="1059" y="0"/>
                  </a:moveTo>
                  <a:cubicBezTo>
                    <a:pt x="364" y="0"/>
                    <a:pt x="1" y="817"/>
                    <a:pt x="485" y="1331"/>
                  </a:cubicBezTo>
                  <a:cubicBezTo>
                    <a:pt x="642" y="1499"/>
                    <a:pt x="842" y="1574"/>
                    <a:pt x="1040" y="1574"/>
                  </a:cubicBezTo>
                  <a:cubicBezTo>
                    <a:pt x="1432" y="1574"/>
                    <a:pt x="1816" y="1279"/>
                    <a:pt x="1846" y="817"/>
                  </a:cubicBezTo>
                  <a:cubicBezTo>
                    <a:pt x="1846" y="378"/>
                    <a:pt x="1498" y="0"/>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06" name="Google Shape;106;p4"/>
            <p:cNvSpPr/>
            <p:nvPr/>
          </p:nvSpPr>
          <p:spPr>
            <a:xfrm>
              <a:off x="536287" y="863827"/>
              <a:ext cx="59141" cy="50459"/>
            </a:xfrm>
            <a:custGeom>
              <a:avLst/>
              <a:gdLst/>
              <a:ahLst/>
              <a:cxnLst/>
              <a:rect l="l" t="t" r="r" b="b"/>
              <a:pathLst>
                <a:path w="1846" h="1575" extrusionOk="0">
                  <a:moveTo>
                    <a:pt x="1044" y="0"/>
                  </a:moveTo>
                  <a:cubicBezTo>
                    <a:pt x="349" y="0"/>
                    <a:pt x="1" y="817"/>
                    <a:pt x="470" y="1331"/>
                  </a:cubicBezTo>
                  <a:cubicBezTo>
                    <a:pt x="632" y="1499"/>
                    <a:pt x="836" y="1574"/>
                    <a:pt x="1035" y="1574"/>
                  </a:cubicBezTo>
                  <a:cubicBezTo>
                    <a:pt x="1430" y="1574"/>
                    <a:pt x="1811" y="1279"/>
                    <a:pt x="1831" y="817"/>
                  </a:cubicBezTo>
                  <a:cubicBezTo>
                    <a:pt x="1846" y="378"/>
                    <a:pt x="1483" y="0"/>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07" name="Google Shape;107;p4"/>
            <p:cNvSpPr/>
            <p:nvPr/>
          </p:nvSpPr>
          <p:spPr>
            <a:xfrm>
              <a:off x="803383" y="863827"/>
              <a:ext cx="58981" cy="50459"/>
            </a:xfrm>
            <a:custGeom>
              <a:avLst/>
              <a:gdLst/>
              <a:ahLst/>
              <a:cxnLst/>
              <a:rect l="l" t="t" r="r" b="b"/>
              <a:pathLst>
                <a:path w="1841" h="1575" extrusionOk="0">
                  <a:moveTo>
                    <a:pt x="1021" y="0"/>
                  </a:moveTo>
                  <a:cubicBezTo>
                    <a:pt x="352" y="0"/>
                    <a:pt x="0" y="821"/>
                    <a:pt x="480" y="1331"/>
                  </a:cubicBezTo>
                  <a:cubicBezTo>
                    <a:pt x="637" y="1499"/>
                    <a:pt x="837" y="1574"/>
                    <a:pt x="1035" y="1574"/>
                  </a:cubicBezTo>
                  <a:cubicBezTo>
                    <a:pt x="1425" y="1574"/>
                    <a:pt x="1805" y="1279"/>
                    <a:pt x="1826" y="817"/>
                  </a:cubicBezTo>
                  <a:cubicBezTo>
                    <a:pt x="1841" y="378"/>
                    <a:pt x="1493" y="0"/>
                    <a:pt x="1039" y="0"/>
                  </a:cubicBezTo>
                  <a:cubicBezTo>
                    <a:pt x="1033" y="0"/>
                    <a:pt x="1027" y="0"/>
                    <a:pt x="102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08" name="Google Shape;108;p4"/>
            <p:cNvSpPr/>
            <p:nvPr/>
          </p:nvSpPr>
          <p:spPr>
            <a:xfrm>
              <a:off x="1070160" y="863827"/>
              <a:ext cx="59622" cy="50459"/>
            </a:xfrm>
            <a:custGeom>
              <a:avLst/>
              <a:gdLst/>
              <a:ahLst/>
              <a:cxnLst/>
              <a:rect l="l" t="t" r="r" b="b"/>
              <a:pathLst>
                <a:path w="1861" h="1575" extrusionOk="0">
                  <a:moveTo>
                    <a:pt x="1059" y="0"/>
                  </a:moveTo>
                  <a:cubicBezTo>
                    <a:pt x="364" y="0"/>
                    <a:pt x="1" y="817"/>
                    <a:pt x="485" y="1331"/>
                  </a:cubicBezTo>
                  <a:cubicBezTo>
                    <a:pt x="647" y="1499"/>
                    <a:pt x="851" y="1574"/>
                    <a:pt x="1050" y="1574"/>
                  </a:cubicBezTo>
                  <a:cubicBezTo>
                    <a:pt x="1445" y="1574"/>
                    <a:pt x="1825" y="1279"/>
                    <a:pt x="1846" y="817"/>
                  </a:cubicBezTo>
                  <a:cubicBezTo>
                    <a:pt x="1861" y="378"/>
                    <a:pt x="1498" y="0"/>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09" name="Google Shape;109;p4"/>
            <p:cNvSpPr/>
            <p:nvPr/>
          </p:nvSpPr>
          <p:spPr>
            <a:xfrm>
              <a:off x="11" y="1143835"/>
              <a:ext cx="61063" cy="52830"/>
            </a:xfrm>
            <a:custGeom>
              <a:avLst/>
              <a:gdLst/>
              <a:ahLst/>
              <a:cxnLst/>
              <a:rect l="l" t="t" r="r" b="b"/>
              <a:pathLst>
                <a:path w="1906" h="1649" extrusionOk="0">
                  <a:moveTo>
                    <a:pt x="1104" y="0"/>
                  </a:moveTo>
                  <a:cubicBezTo>
                    <a:pt x="0" y="0"/>
                    <a:pt x="0" y="1649"/>
                    <a:pt x="1104" y="1649"/>
                  </a:cubicBezTo>
                  <a:cubicBezTo>
                    <a:pt x="1558" y="1634"/>
                    <a:pt x="1906" y="1271"/>
                    <a:pt x="1891" y="832"/>
                  </a:cubicBezTo>
                  <a:cubicBezTo>
                    <a:pt x="1906" y="378"/>
                    <a:pt x="1558" y="16"/>
                    <a:pt x="11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10" name="Google Shape;110;p4"/>
            <p:cNvSpPr/>
            <p:nvPr/>
          </p:nvSpPr>
          <p:spPr>
            <a:xfrm>
              <a:off x="268870" y="1143835"/>
              <a:ext cx="59141" cy="50459"/>
            </a:xfrm>
            <a:custGeom>
              <a:avLst/>
              <a:gdLst/>
              <a:ahLst/>
              <a:cxnLst/>
              <a:rect l="l" t="t" r="r" b="b"/>
              <a:pathLst>
                <a:path w="1846" h="1575" extrusionOk="0">
                  <a:moveTo>
                    <a:pt x="1059" y="0"/>
                  </a:moveTo>
                  <a:cubicBezTo>
                    <a:pt x="364" y="0"/>
                    <a:pt x="1" y="832"/>
                    <a:pt x="485" y="1331"/>
                  </a:cubicBezTo>
                  <a:cubicBezTo>
                    <a:pt x="648" y="1499"/>
                    <a:pt x="852" y="1575"/>
                    <a:pt x="1053" y="1575"/>
                  </a:cubicBezTo>
                  <a:cubicBezTo>
                    <a:pt x="1447" y="1575"/>
                    <a:pt x="1826" y="1283"/>
                    <a:pt x="1846" y="832"/>
                  </a:cubicBezTo>
                  <a:cubicBezTo>
                    <a:pt x="1846" y="378"/>
                    <a:pt x="1498" y="16"/>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11" name="Google Shape;111;p4"/>
            <p:cNvSpPr/>
            <p:nvPr/>
          </p:nvSpPr>
          <p:spPr>
            <a:xfrm>
              <a:off x="536287" y="1143835"/>
              <a:ext cx="59141" cy="50459"/>
            </a:xfrm>
            <a:custGeom>
              <a:avLst/>
              <a:gdLst/>
              <a:ahLst/>
              <a:cxnLst/>
              <a:rect l="l" t="t" r="r" b="b"/>
              <a:pathLst>
                <a:path w="1846" h="1575" extrusionOk="0">
                  <a:moveTo>
                    <a:pt x="1044" y="0"/>
                  </a:moveTo>
                  <a:cubicBezTo>
                    <a:pt x="349" y="0"/>
                    <a:pt x="1" y="832"/>
                    <a:pt x="470" y="1331"/>
                  </a:cubicBezTo>
                  <a:cubicBezTo>
                    <a:pt x="633" y="1499"/>
                    <a:pt x="837" y="1575"/>
                    <a:pt x="1038" y="1575"/>
                  </a:cubicBezTo>
                  <a:cubicBezTo>
                    <a:pt x="1432" y="1575"/>
                    <a:pt x="1811" y="1283"/>
                    <a:pt x="1831" y="832"/>
                  </a:cubicBezTo>
                  <a:cubicBezTo>
                    <a:pt x="1846" y="378"/>
                    <a:pt x="1483" y="16"/>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12" name="Google Shape;112;p4"/>
            <p:cNvSpPr/>
            <p:nvPr/>
          </p:nvSpPr>
          <p:spPr>
            <a:xfrm>
              <a:off x="803223" y="1143835"/>
              <a:ext cx="59141" cy="50459"/>
            </a:xfrm>
            <a:custGeom>
              <a:avLst/>
              <a:gdLst/>
              <a:ahLst/>
              <a:cxnLst/>
              <a:rect l="l" t="t" r="r" b="b"/>
              <a:pathLst>
                <a:path w="1846" h="1575" extrusionOk="0">
                  <a:moveTo>
                    <a:pt x="1044" y="0"/>
                  </a:moveTo>
                  <a:cubicBezTo>
                    <a:pt x="349" y="0"/>
                    <a:pt x="1" y="832"/>
                    <a:pt x="485" y="1331"/>
                  </a:cubicBezTo>
                  <a:cubicBezTo>
                    <a:pt x="643" y="1499"/>
                    <a:pt x="844" y="1575"/>
                    <a:pt x="1042" y="1575"/>
                  </a:cubicBezTo>
                  <a:cubicBezTo>
                    <a:pt x="1432" y="1575"/>
                    <a:pt x="1810" y="1283"/>
                    <a:pt x="1831" y="832"/>
                  </a:cubicBezTo>
                  <a:cubicBezTo>
                    <a:pt x="1846" y="378"/>
                    <a:pt x="1498" y="16"/>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13" name="Google Shape;113;p4"/>
            <p:cNvSpPr/>
            <p:nvPr/>
          </p:nvSpPr>
          <p:spPr>
            <a:xfrm>
              <a:off x="1070160" y="1143835"/>
              <a:ext cx="59622" cy="50459"/>
            </a:xfrm>
            <a:custGeom>
              <a:avLst/>
              <a:gdLst/>
              <a:ahLst/>
              <a:cxnLst/>
              <a:rect l="l" t="t" r="r" b="b"/>
              <a:pathLst>
                <a:path w="1861" h="1575" extrusionOk="0">
                  <a:moveTo>
                    <a:pt x="1059" y="0"/>
                  </a:moveTo>
                  <a:cubicBezTo>
                    <a:pt x="364" y="0"/>
                    <a:pt x="1" y="832"/>
                    <a:pt x="485" y="1331"/>
                  </a:cubicBezTo>
                  <a:cubicBezTo>
                    <a:pt x="648" y="1499"/>
                    <a:pt x="852" y="1575"/>
                    <a:pt x="1053" y="1575"/>
                  </a:cubicBezTo>
                  <a:cubicBezTo>
                    <a:pt x="1447" y="1575"/>
                    <a:pt x="1825" y="1283"/>
                    <a:pt x="1846" y="832"/>
                  </a:cubicBezTo>
                  <a:cubicBezTo>
                    <a:pt x="1861" y="378"/>
                    <a:pt x="1498" y="16"/>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14" name="Google Shape;114;p4"/>
            <p:cNvSpPr/>
            <p:nvPr/>
          </p:nvSpPr>
          <p:spPr>
            <a:xfrm>
              <a:off x="1933" y="1424323"/>
              <a:ext cx="59141" cy="52830"/>
            </a:xfrm>
            <a:custGeom>
              <a:avLst/>
              <a:gdLst/>
              <a:ahLst/>
              <a:cxnLst/>
              <a:rect l="l" t="t" r="r" b="b"/>
              <a:pathLst>
                <a:path w="1846" h="1649" extrusionOk="0">
                  <a:moveTo>
                    <a:pt x="1044" y="1"/>
                  </a:moveTo>
                  <a:cubicBezTo>
                    <a:pt x="1" y="46"/>
                    <a:pt x="1" y="1588"/>
                    <a:pt x="1044" y="1649"/>
                  </a:cubicBezTo>
                  <a:cubicBezTo>
                    <a:pt x="1498" y="1634"/>
                    <a:pt x="1846" y="1271"/>
                    <a:pt x="1831" y="817"/>
                  </a:cubicBezTo>
                  <a:cubicBezTo>
                    <a:pt x="1846" y="379"/>
                    <a:pt x="1498"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15" name="Google Shape;115;p4"/>
            <p:cNvSpPr/>
            <p:nvPr/>
          </p:nvSpPr>
          <p:spPr>
            <a:xfrm>
              <a:off x="268870" y="1424323"/>
              <a:ext cx="59141" cy="50459"/>
            </a:xfrm>
            <a:custGeom>
              <a:avLst/>
              <a:gdLst/>
              <a:ahLst/>
              <a:cxnLst/>
              <a:rect l="l" t="t" r="r" b="b"/>
              <a:pathLst>
                <a:path w="1846" h="1575" extrusionOk="0">
                  <a:moveTo>
                    <a:pt x="1059" y="1"/>
                  </a:moveTo>
                  <a:cubicBezTo>
                    <a:pt x="364" y="1"/>
                    <a:pt x="1" y="832"/>
                    <a:pt x="485" y="1331"/>
                  </a:cubicBezTo>
                  <a:cubicBezTo>
                    <a:pt x="642" y="1499"/>
                    <a:pt x="842" y="1574"/>
                    <a:pt x="1040" y="1574"/>
                  </a:cubicBezTo>
                  <a:cubicBezTo>
                    <a:pt x="1432" y="1574"/>
                    <a:pt x="1816" y="1279"/>
                    <a:pt x="1846" y="817"/>
                  </a:cubicBezTo>
                  <a:cubicBezTo>
                    <a:pt x="1846" y="379"/>
                    <a:pt x="1498" y="1"/>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16" name="Google Shape;116;p4"/>
            <p:cNvSpPr/>
            <p:nvPr/>
          </p:nvSpPr>
          <p:spPr>
            <a:xfrm>
              <a:off x="536287" y="1424323"/>
              <a:ext cx="59141" cy="50459"/>
            </a:xfrm>
            <a:custGeom>
              <a:avLst/>
              <a:gdLst/>
              <a:ahLst/>
              <a:cxnLst/>
              <a:rect l="l" t="t" r="r" b="b"/>
              <a:pathLst>
                <a:path w="1846" h="1575" extrusionOk="0">
                  <a:moveTo>
                    <a:pt x="1044" y="1"/>
                  </a:moveTo>
                  <a:cubicBezTo>
                    <a:pt x="349" y="1"/>
                    <a:pt x="1" y="832"/>
                    <a:pt x="470" y="1331"/>
                  </a:cubicBezTo>
                  <a:cubicBezTo>
                    <a:pt x="632" y="1499"/>
                    <a:pt x="836" y="1574"/>
                    <a:pt x="1035" y="1574"/>
                  </a:cubicBezTo>
                  <a:cubicBezTo>
                    <a:pt x="1430" y="1574"/>
                    <a:pt x="1811" y="1279"/>
                    <a:pt x="1831" y="817"/>
                  </a:cubicBezTo>
                  <a:cubicBezTo>
                    <a:pt x="1846" y="379"/>
                    <a:pt x="1483"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17" name="Google Shape;117;p4"/>
            <p:cNvSpPr/>
            <p:nvPr/>
          </p:nvSpPr>
          <p:spPr>
            <a:xfrm>
              <a:off x="803223" y="1424323"/>
              <a:ext cx="59141" cy="50459"/>
            </a:xfrm>
            <a:custGeom>
              <a:avLst/>
              <a:gdLst/>
              <a:ahLst/>
              <a:cxnLst/>
              <a:rect l="l" t="t" r="r" b="b"/>
              <a:pathLst>
                <a:path w="1846" h="1575" extrusionOk="0">
                  <a:moveTo>
                    <a:pt x="1044" y="1"/>
                  </a:moveTo>
                  <a:cubicBezTo>
                    <a:pt x="364" y="1"/>
                    <a:pt x="1" y="817"/>
                    <a:pt x="485" y="1331"/>
                  </a:cubicBezTo>
                  <a:cubicBezTo>
                    <a:pt x="642" y="1499"/>
                    <a:pt x="842" y="1574"/>
                    <a:pt x="1040" y="1574"/>
                  </a:cubicBezTo>
                  <a:cubicBezTo>
                    <a:pt x="1430" y="1574"/>
                    <a:pt x="1810" y="1279"/>
                    <a:pt x="1831" y="817"/>
                  </a:cubicBezTo>
                  <a:cubicBezTo>
                    <a:pt x="1846" y="379"/>
                    <a:pt x="1498"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18" name="Google Shape;118;p4"/>
            <p:cNvSpPr/>
            <p:nvPr/>
          </p:nvSpPr>
          <p:spPr>
            <a:xfrm>
              <a:off x="1070160" y="1424323"/>
              <a:ext cx="59622" cy="50459"/>
            </a:xfrm>
            <a:custGeom>
              <a:avLst/>
              <a:gdLst/>
              <a:ahLst/>
              <a:cxnLst/>
              <a:rect l="l" t="t" r="r" b="b"/>
              <a:pathLst>
                <a:path w="1861" h="1575" extrusionOk="0">
                  <a:moveTo>
                    <a:pt x="1059" y="1"/>
                  </a:moveTo>
                  <a:cubicBezTo>
                    <a:pt x="364" y="1"/>
                    <a:pt x="1" y="832"/>
                    <a:pt x="485" y="1331"/>
                  </a:cubicBezTo>
                  <a:cubicBezTo>
                    <a:pt x="647" y="1499"/>
                    <a:pt x="851" y="1574"/>
                    <a:pt x="1050" y="1574"/>
                  </a:cubicBezTo>
                  <a:cubicBezTo>
                    <a:pt x="1445" y="1574"/>
                    <a:pt x="1825" y="1279"/>
                    <a:pt x="1846" y="817"/>
                  </a:cubicBezTo>
                  <a:cubicBezTo>
                    <a:pt x="1861" y="379"/>
                    <a:pt x="1498" y="1"/>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19" name="Google Shape;119;p4"/>
            <p:cNvSpPr/>
            <p:nvPr/>
          </p:nvSpPr>
          <p:spPr>
            <a:xfrm>
              <a:off x="11" y="1704331"/>
              <a:ext cx="61063" cy="52862"/>
            </a:xfrm>
            <a:custGeom>
              <a:avLst/>
              <a:gdLst/>
              <a:ahLst/>
              <a:cxnLst/>
              <a:rect l="l" t="t" r="r" b="b"/>
              <a:pathLst>
                <a:path w="1906" h="1650" extrusionOk="0">
                  <a:moveTo>
                    <a:pt x="1104" y="1"/>
                  </a:moveTo>
                  <a:cubicBezTo>
                    <a:pt x="0" y="1"/>
                    <a:pt x="0" y="1649"/>
                    <a:pt x="1104" y="1649"/>
                  </a:cubicBezTo>
                  <a:cubicBezTo>
                    <a:pt x="1558" y="1649"/>
                    <a:pt x="1906" y="1271"/>
                    <a:pt x="1891" y="833"/>
                  </a:cubicBezTo>
                  <a:cubicBezTo>
                    <a:pt x="1906" y="379"/>
                    <a:pt x="1558" y="16"/>
                    <a:pt x="11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20" name="Google Shape;120;p4"/>
            <p:cNvSpPr/>
            <p:nvPr/>
          </p:nvSpPr>
          <p:spPr>
            <a:xfrm>
              <a:off x="268870" y="1704331"/>
              <a:ext cx="59141" cy="50811"/>
            </a:xfrm>
            <a:custGeom>
              <a:avLst/>
              <a:gdLst/>
              <a:ahLst/>
              <a:cxnLst/>
              <a:rect l="l" t="t" r="r" b="b"/>
              <a:pathLst>
                <a:path w="1846" h="1586" extrusionOk="0">
                  <a:moveTo>
                    <a:pt x="1059" y="1"/>
                  </a:moveTo>
                  <a:cubicBezTo>
                    <a:pt x="364" y="1"/>
                    <a:pt x="1" y="833"/>
                    <a:pt x="485" y="1332"/>
                  </a:cubicBezTo>
                  <a:cubicBezTo>
                    <a:pt x="650" y="1507"/>
                    <a:pt x="857" y="1585"/>
                    <a:pt x="1059" y="1585"/>
                  </a:cubicBezTo>
                  <a:cubicBezTo>
                    <a:pt x="1451" y="1585"/>
                    <a:pt x="1826" y="1291"/>
                    <a:pt x="1846" y="833"/>
                  </a:cubicBezTo>
                  <a:cubicBezTo>
                    <a:pt x="1846" y="379"/>
                    <a:pt x="1498" y="16"/>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21" name="Google Shape;121;p4"/>
            <p:cNvSpPr/>
            <p:nvPr/>
          </p:nvSpPr>
          <p:spPr>
            <a:xfrm>
              <a:off x="536287" y="1704331"/>
              <a:ext cx="59141" cy="50811"/>
            </a:xfrm>
            <a:custGeom>
              <a:avLst/>
              <a:gdLst/>
              <a:ahLst/>
              <a:cxnLst/>
              <a:rect l="l" t="t" r="r" b="b"/>
              <a:pathLst>
                <a:path w="1846" h="1586" extrusionOk="0">
                  <a:moveTo>
                    <a:pt x="1044" y="1"/>
                  </a:moveTo>
                  <a:cubicBezTo>
                    <a:pt x="349" y="1"/>
                    <a:pt x="1" y="833"/>
                    <a:pt x="470" y="1332"/>
                  </a:cubicBezTo>
                  <a:cubicBezTo>
                    <a:pt x="635" y="1507"/>
                    <a:pt x="842" y="1585"/>
                    <a:pt x="1044" y="1585"/>
                  </a:cubicBezTo>
                  <a:cubicBezTo>
                    <a:pt x="1436" y="1585"/>
                    <a:pt x="1811" y="1291"/>
                    <a:pt x="1831" y="833"/>
                  </a:cubicBezTo>
                  <a:cubicBezTo>
                    <a:pt x="1846" y="379"/>
                    <a:pt x="1483" y="16"/>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22" name="Google Shape;122;p4"/>
            <p:cNvSpPr/>
            <p:nvPr/>
          </p:nvSpPr>
          <p:spPr>
            <a:xfrm>
              <a:off x="803223" y="1704331"/>
              <a:ext cx="59141" cy="50811"/>
            </a:xfrm>
            <a:custGeom>
              <a:avLst/>
              <a:gdLst/>
              <a:ahLst/>
              <a:cxnLst/>
              <a:rect l="l" t="t" r="r" b="b"/>
              <a:pathLst>
                <a:path w="1846" h="1586" extrusionOk="0">
                  <a:moveTo>
                    <a:pt x="1044" y="1"/>
                  </a:moveTo>
                  <a:cubicBezTo>
                    <a:pt x="349" y="1"/>
                    <a:pt x="1" y="833"/>
                    <a:pt x="485" y="1332"/>
                  </a:cubicBezTo>
                  <a:cubicBezTo>
                    <a:pt x="644" y="1507"/>
                    <a:pt x="848" y="1585"/>
                    <a:pt x="1048" y="1585"/>
                  </a:cubicBezTo>
                  <a:cubicBezTo>
                    <a:pt x="1436" y="1585"/>
                    <a:pt x="1811" y="1291"/>
                    <a:pt x="1831" y="833"/>
                  </a:cubicBezTo>
                  <a:cubicBezTo>
                    <a:pt x="1846" y="379"/>
                    <a:pt x="1498" y="16"/>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23" name="Google Shape;123;p4"/>
            <p:cNvSpPr/>
            <p:nvPr/>
          </p:nvSpPr>
          <p:spPr>
            <a:xfrm>
              <a:off x="1070160" y="1704331"/>
              <a:ext cx="59622" cy="50811"/>
            </a:xfrm>
            <a:custGeom>
              <a:avLst/>
              <a:gdLst/>
              <a:ahLst/>
              <a:cxnLst/>
              <a:rect l="l" t="t" r="r" b="b"/>
              <a:pathLst>
                <a:path w="1861" h="1586" extrusionOk="0">
                  <a:moveTo>
                    <a:pt x="1059" y="1"/>
                  </a:moveTo>
                  <a:cubicBezTo>
                    <a:pt x="364" y="1"/>
                    <a:pt x="1" y="833"/>
                    <a:pt x="485" y="1332"/>
                  </a:cubicBezTo>
                  <a:cubicBezTo>
                    <a:pt x="650" y="1507"/>
                    <a:pt x="857" y="1585"/>
                    <a:pt x="1059" y="1585"/>
                  </a:cubicBezTo>
                  <a:cubicBezTo>
                    <a:pt x="1451" y="1585"/>
                    <a:pt x="1826" y="1291"/>
                    <a:pt x="1846" y="833"/>
                  </a:cubicBezTo>
                  <a:cubicBezTo>
                    <a:pt x="1861" y="379"/>
                    <a:pt x="1498" y="16"/>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grpSp>
      <p:sp>
        <p:nvSpPr>
          <p:cNvPr id="124" name="Google Shape;124;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25" name="Google Shape;125;p4"/>
          <p:cNvSpPr txBox="1">
            <a:spLocks noGrp="1"/>
          </p:cNvSpPr>
          <p:nvPr>
            <p:ph type="body" idx="1"/>
          </p:nvPr>
        </p:nvSpPr>
        <p:spPr>
          <a:xfrm>
            <a:off x="720000" y="1144413"/>
            <a:ext cx="7704000" cy="34560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AutoNum type="arabicPeriod"/>
              <a:defRPr sz="1300"/>
            </a:lvl1pPr>
            <a:lvl2pPr marL="914400" lvl="1" indent="-317500" rtl="0">
              <a:lnSpc>
                <a:spcPct val="100000"/>
              </a:lnSpc>
              <a:spcBef>
                <a:spcPts val="1600"/>
              </a:spcBef>
              <a:spcAft>
                <a:spcPts val="0"/>
              </a:spcAft>
              <a:buSzPts val="1400"/>
              <a:buAutoNum type="alphaLcPeriod"/>
              <a:defRPr/>
            </a:lvl2pPr>
            <a:lvl3pPr marL="1371600" lvl="2" indent="-317500" rtl="0">
              <a:lnSpc>
                <a:spcPct val="100000"/>
              </a:lnSpc>
              <a:spcBef>
                <a:spcPts val="1600"/>
              </a:spcBef>
              <a:spcAft>
                <a:spcPts val="0"/>
              </a:spcAft>
              <a:buSzPts val="1400"/>
              <a:buAutoNum type="romanLcPeriod"/>
              <a:defRPr/>
            </a:lvl3pPr>
            <a:lvl4pPr marL="1828800" lvl="3" indent="-317500" rtl="0">
              <a:lnSpc>
                <a:spcPct val="100000"/>
              </a:lnSpc>
              <a:spcBef>
                <a:spcPts val="1600"/>
              </a:spcBef>
              <a:spcAft>
                <a:spcPts val="0"/>
              </a:spcAft>
              <a:buSzPts val="1400"/>
              <a:buAutoNum type="arabicPeriod"/>
              <a:defRPr/>
            </a:lvl4pPr>
            <a:lvl5pPr marL="2286000" lvl="4" indent="-317500" rtl="0">
              <a:lnSpc>
                <a:spcPct val="100000"/>
              </a:lnSpc>
              <a:spcBef>
                <a:spcPts val="1600"/>
              </a:spcBef>
              <a:spcAft>
                <a:spcPts val="0"/>
              </a:spcAft>
              <a:buSzPts val="1400"/>
              <a:buAutoNum type="alphaLcPeriod"/>
              <a:defRPr/>
            </a:lvl5pPr>
            <a:lvl6pPr marL="2743200" lvl="5" indent="-317500" rtl="0">
              <a:lnSpc>
                <a:spcPct val="100000"/>
              </a:lnSpc>
              <a:spcBef>
                <a:spcPts val="1600"/>
              </a:spcBef>
              <a:spcAft>
                <a:spcPts val="0"/>
              </a:spcAft>
              <a:buSzPts val="1400"/>
              <a:buAutoNum type="romanLcPeriod"/>
              <a:defRPr/>
            </a:lvl6pPr>
            <a:lvl7pPr marL="3200400" lvl="6" indent="-317500" rtl="0">
              <a:lnSpc>
                <a:spcPct val="100000"/>
              </a:lnSpc>
              <a:spcBef>
                <a:spcPts val="1600"/>
              </a:spcBef>
              <a:spcAft>
                <a:spcPts val="0"/>
              </a:spcAft>
              <a:buSzPts val="1400"/>
              <a:buAutoNum type="arabicPeriod"/>
              <a:defRPr/>
            </a:lvl7pPr>
            <a:lvl8pPr marL="3657600" lvl="7" indent="-317500" rtl="0">
              <a:lnSpc>
                <a:spcPct val="100000"/>
              </a:lnSpc>
              <a:spcBef>
                <a:spcPts val="1600"/>
              </a:spcBef>
              <a:spcAft>
                <a:spcPts val="0"/>
              </a:spcAft>
              <a:buSzPts val="1400"/>
              <a:buAutoNum type="alphaLcPeriod"/>
              <a:defRPr/>
            </a:lvl8pPr>
            <a:lvl9pPr marL="4114800" lvl="8" indent="-317500" rtl="0">
              <a:lnSpc>
                <a:spcPct val="100000"/>
              </a:lnSpc>
              <a:spcBef>
                <a:spcPts val="1600"/>
              </a:spcBef>
              <a:spcAft>
                <a:spcPts val="1600"/>
              </a:spcAft>
              <a:buSzPts val="1400"/>
              <a:buAutoNum type="romanLcPeriod"/>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26"/>
        <p:cNvGrpSpPr/>
        <p:nvPr/>
      </p:nvGrpSpPr>
      <p:grpSpPr>
        <a:xfrm>
          <a:off x="0" y="0"/>
          <a:ext cx="0" cy="0"/>
          <a:chOff x="0" y="0"/>
          <a:chExt cx="0" cy="0"/>
        </a:xfrm>
      </p:grpSpPr>
      <p:sp>
        <p:nvSpPr>
          <p:cNvPr id="127" name="Google Shape;127;p5"/>
          <p:cNvSpPr/>
          <p:nvPr/>
        </p:nvSpPr>
        <p:spPr>
          <a:xfrm rot="5400000">
            <a:off x="2345225" y="-1157218"/>
            <a:ext cx="1823700" cy="6513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5"/>
          <p:cNvSpPr/>
          <p:nvPr/>
        </p:nvSpPr>
        <p:spPr>
          <a:xfrm rot="5400000">
            <a:off x="4987725" y="973920"/>
            <a:ext cx="1823700" cy="6513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9" name="Google Shape;129;p5"/>
          <p:cNvGrpSpPr/>
          <p:nvPr/>
        </p:nvGrpSpPr>
        <p:grpSpPr>
          <a:xfrm rot="-5400000">
            <a:off x="7661788" y="304268"/>
            <a:ext cx="1129770" cy="1173854"/>
            <a:chOff x="11" y="583339"/>
            <a:chExt cx="1129770" cy="1173854"/>
          </a:xfrm>
        </p:grpSpPr>
        <p:sp>
          <p:nvSpPr>
            <p:cNvPr id="130" name="Google Shape;130;p5"/>
            <p:cNvSpPr/>
            <p:nvPr/>
          </p:nvSpPr>
          <p:spPr>
            <a:xfrm>
              <a:off x="9686" y="583339"/>
              <a:ext cx="51388" cy="52830"/>
            </a:xfrm>
            <a:custGeom>
              <a:avLst/>
              <a:gdLst/>
              <a:ahLst/>
              <a:cxnLst/>
              <a:rect l="l" t="t" r="r" b="b"/>
              <a:pathLst>
                <a:path w="1604" h="1649" extrusionOk="0">
                  <a:moveTo>
                    <a:pt x="802" y="0"/>
                  </a:moveTo>
                  <a:cubicBezTo>
                    <a:pt x="364" y="15"/>
                    <a:pt x="1" y="378"/>
                    <a:pt x="16" y="832"/>
                  </a:cubicBezTo>
                  <a:cubicBezTo>
                    <a:pt x="1" y="1270"/>
                    <a:pt x="364" y="1633"/>
                    <a:pt x="802" y="1648"/>
                  </a:cubicBezTo>
                  <a:cubicBezTo>
                    <a:pt x="1256" y="1633"/>
                    <a:pt x="1604" y="1270"/>
                    <a:pt x="1589" y="832"/>
                  </a:cubicBezTo>
                  <a:cubicBezTo>
                    <a:pt x="1604" y="378"/>
                    <a:pt x="1256" y="15"/>
                    <a:pt x="8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31" name="Google Shape;131;p5"/>
            <p:cNvSpPr/>
            <p:nvPr/>
          </p:nvSpPr>
          <p:spPr>
            <a:xfrm>
              <a:off x="277103" y="584524"/>
              <a:ext cx="50908" cy="50555"/>
            </a:xfrm>
            <a:custGeom>
              <a:avLst/>
              <a:gdLst/>
              <a:ahLst/>
              <a:cxnLst/>
              <a:rect l="l" t="t" r="r" b="b"/>
              <a:pathLst>
                <a:path w="1589" h="1578" extrusionOk="0">
                  <a:moveTo>
                    <a:pt x="795" y="1"/>
                  </a:moveTo>
                  <a:cubicBezTo>
                    <a:pt x="398" y="1"/>
                    <a:pt x="1" y="265"/>
                    <a:pt x="1" y="795"/>
                  </a:cubicBezTo>
                  <a:cubicBezTo>
                    <a:pt x="1" y="1316"/>
                    <a:pt x="398" y="1577"/>
                    <a:pt x="795" y="1577"/>
                  </a:cubicBezTo>
                  <a:cubicBezTo>
                    <a:pt x="1192" y="1577"/>
                    <a:pt x="1589" y="1316"/>
                    <a:pt x="1589" y="795"/>
                  </a:cubicBezTo>
                  <a:cubicBezTo>
                    <a:pt x="1589" y="265"/>
                    <a:pt x="1192" y="1"/>
                    <a:pt x="7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32" name="Google Shape;132;p5"/>
            <p:cNvSpPr/>
            <p:nvPr/>
          </p:nvSpPr>
          <p:spPr>
            <a:xfrm>
              <a:off x="543559" y="583435"/>
              <a:ext cx="52349" cy="52734"/>
            </a:xfrm>
            <a:custGeom>
              <a:avLst/>
              <a:gdLst/>
              <a:ahLst/>
              <a:cxnLst/>
              <a:rect l="l" t="t" r="r" b="b"/>
              <a:pathLst>
                <a:path w="1634" h="1646" extrusionOk="0">
                  <a:moveTo>
                    <a:pt x="817" y="1"/>
                  </a:moveTo>
                  <a:cubicBezTo>
                    <a:pt x="409" y="1"/>
                    <a:pt x="1" y="277"/>
                    <a:pt x="31" y="829"/>
                  </a:cubicBezTo>
                  <a:cubicBezTo>
                    <a:pt x="1" y="1267"/>
                    <a:pt x="364" y="1645"/>
                    <a:pt x="817" y="1645"/>
                  </a:cubicBezTo>
                  <a:cubicBezTo>
                    <a:pt x="1271" y="1645"/>
                    <a:pt x="1619" y="1267"/>
                    <a:pt x="1604" y="829"/>
                  </a:cubicBezTo>
                  <a:cubicBezTo>
                    <a:pt x="1634" y="277"/>
                    <a:pt x="1226" y="1"/>
                    <a:pt x="8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33" name="Google Shape;133;p5"/>
            <p:cNvSpPr/>
            <p:nvPr/>
          </p:nvSpPr>
          <p:spPr>
            <a:xfrm>
              <a:off x="810752" y="583435"/>
              <a:ext cx="52093" cy="52734"/>
            </a:xfrm>
            <a:custGeom>
              <a:avLst/>
              <a:gdLst/>
              <a:ahLst/>
              <a:cxnLst/>
              <a:rect l="l" t="t" r="r" b="b"/>
              <a:pathLst>
                <a:path w="1626" h="1646" extrusionOk="0">
                  <a:moveTo>
                    <a:pt x="815" y="1"/>
                  </a:moveTo>
                  <a:cubicBezTo>
                    <a:pt x="408" y="1"/>
                    <a:pt x="0" y="277"/>
                    <a:pt x="23" y="829"/>
                  </a:cubicBezTo>
                  <a:cubicBezTo>
                    <a:pt x="8" y="1267"/>
                    <a:pt x="371" y="1645"/>
                    <a:pt x="809" y="1645"/>
                  </a:cubicBezTo>
                  <a:cubicBezTo>
                    <a:pt x="1263" y="1645"/>
                    <a:pt x="1626" y="1267"/>
                    <a:pt x="1596" y="829"/>
                  </a:cubicBezTo>
                  <a:cubicBezTo>
                    <a:pt x="1626" y="277"/>
                    <a:pt x="1221" y="1"/>
                    <a:pt x="8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34" name="Google Shape;134;p5"/>
            <p:cNvSpPr/>
            <p:nvPr/>
          </p:nvSpPr>
          <p:spPr>
            <a:xfrm>
              <a:off x="1078874" y="584524"/>
              <a:ext cx="50427" cy="50555"/>
            </a:xfrm>
            <a:custGeom>
              <a:avLst/>
              <a:gdLst/>
              <a:ahLst/>
              <a:cxnLst/>
              <a:rect l="l" t="t" r="r" b="b"/>
              <a:pathLst>
                <a:path w="1574" h="1578" extrusionOk="0">
                  <a:moveTo>
                    <a:pt x="787" y="1"/>
                  </a:moveTo>
                  <a:cubicBezTo>
                    <a:pt x="394" y="1"/>
                    <a:pt x="1" y="265"/>
                    <a:pt x="1" y="795"/>
                  </a:cubicBezTo>
                  <a:cubicBezTo>
                    <a:pt x="1" y="1316"/>
                    <a:pt x="394" y="1577"/>
                    <a:pt x="787" y="1577"/>
                  </a:cubicBezTo>
                  <a:cubicBezTo>
                    <a:pt x="1180" y="1577"/>
                    <a:pt x="1574" y="1316"/>
                    <a:pt x="1574" y="795"/>
                  </a:cubicBezTo>
                  <a:cubicBezTo>
                    <a:pt x="1574" y="265"/>
                    <a:pt x="1180" y="1"/>
                    <a:pt x="78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35" name="Google Shape;135;p5"/>
            <p:cNvSpPr/>
            <p:nvPr/>
          </p:nvSpPr>
          <p:spPr>
            <a:xfrm>
              <a:off x="1933" y="863347"/>
              <a:ext cx="59141" cy="53310"/>
            </a:xfrm>
            <a:custGeom>
              <a:avLst/>
              <a:gdLst/>
              <a:ahLst/>
              <a:cxnLst/>
              <a:rect l="l" t="t" r="r" b="b"/>
              <a:pathLst>
                <a:path w="1846" h="1664" extrusionOk="0">
                  <a:moveTo>
                    <a:pt x="1044" y="0"/>
                  </a:moveTo>
                  <a:cubicBezTo>
                    <a:pt x="1" y="61"/>
                    <a:pt x="1" y="1603"/>
                    <a:pt x="1044" y="1663"/>
                  </a:cubicBezTo>
                  <a:cubicBezTo>
                    <a:pt x="1483" y="1648"/>
                    <a:pt x="1846" y="1270"/>
                    <a:pt x="1831" y="832"/>
                  </a:cubicBezTo>
                  <a:cubicBezTo>
                    <a:pt x="1846" y="393"/>
                    <a:pt x="1498" y="15"/>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36" name="Google Shape;136;p5"/>
            <p:cNvSpPr/>
            <p:nvPr/>
          </p:nvSpPr>
          <p:spPr>
            <a:xfrm>
              <a:off x="268870" y="863827"/>
              <a:ext cx="59141" cy="50459"/>
            </a:xfrm>
            <a:custGeom>
              <a:avLst/>
              <a:gdLst/>
              <a:ahLst/>
              <a:cxnLst/>
              <a:rect l="l" t="t" r="r" b="b"/>
              <a:pathLst>
                <a:path w="1846" h="1575" extrusionOk="0">
                  <a:moveTo>
                    <a:pt x="1059" y="0"/>
                  </a:moveTo>
                  <a:cubicBezTo>
                    <a:pt x="364" y="0"/>
                    <a:pt x="1" y="817"/>
                    <a:pt x="485" y="1331"/>
                  </a:cubicBezTo>
                  <a:cubicBezTo>
                    <a:pt x="642" y="1499"/>
                    <a:pt x="842" y="1574"/>
                    <a:pt x="1040" y="1574"/>
                  </a:cubicBezTo>
                  <a:cubicBezTo>
                    <a:pt x="1432" y="1574"/>
                    <a:pt x="1816" y="1279"/>
                    <a:pt x="1846" y="817"/>
                  </a:cubicBezTo>
                  <a:cubicBezTo>
                    <a:pt x="1846" y="378"/>
                    <a:pt x="1498" y="0"/>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37" name="Google Shape;137;p5"/>
            <p:cNvSpPr/>
            <p:nvPr/>
          </p:nvSpPr>
          <p:spPr>
            <a:xfrm>
              <a:off x="536287" y="863827"/>
              <a:ext cx="59141" cy="50459"/>
            </a:xfrm>
            <a:custGeom>
              <a:avLst/>
              <a:gdLst/>
              <a:ahLst/>
              <a:cxnLst/>
              <a:rect l="l" t="t" r="r" b="b"/>
              <a:pathLst>
                <a:path w="1846" h="1575" extrusionOk="0">
                  <a:moveTo>
                    <a:pt x="1044" y="0"/>
                  </a:moveTo>
                  <a:cubicBezTo>
                    <a:pt x="349" y="0"/>
                    <a:pt x="1" y="817"/>
                    <a:pt x="470" y="1331"/>
                  </a:cubicBezTo>
                  <a:cubicBezTo>
                    <a:pt x="632" y="1499"/>
                    <a:pt x="836" y="1574"/>
                    <a:pt x="1035" y="1574"/>
                  </a:cubicBezTo>
                  <a:cubicBezTo>
                    <a:pt x="1430" y="1574"/>
                    <a:pt x="1811" y="1279"/>
                    <a:pt x="1831" y="817"/>
                  </a:cubicBezTo>
                  <a:cubicBezTo>
                    <a:pt x="1846" y="378"/>
                    <a:pt x="1483" y="0"/>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38" name="Google Shape;138;p5"/>
            <p:cNvSpPr/>
            <p:nvPr/>
          </p:nvSpPr>
          <p:spPr>
            <a:xfrm>
              <a:off x="803383" y="863827"/>
              <a:ext cx="58981" cy="50459"/>
            </a:xfrm>
            <a:custGeom>
              <a:avLst/>
              <a:gdLst/>
              <a:ahLst/>
              <a:cxnLst/>
              <a:rect l="l" t="t" r="r" b="b"/>
              <a:pathLst>
                <a:path w="1841" h="1575" extrusionOk="0">
                  <a:moveTo>
                    <a:pt x="1021" y="0"/>
                  </a:moveTo>
                  <a:cubicBezTo>
                    <a:pt x="352" y="0"/>
                    <a:pt x="0" y="821"/>
                    <a:pt x="480" y="1331"/>
                  </a:cubicBezTo>
                  <a:cubicBezTo>
                    <a:pt x="637" y="1499"/>
                    <a:pt x="837" y="1574"/>
                    <a:pt x="1035" y="1574"/>
                  </a:cubicBezTo>
                  <a:cubicBezTo>
                    <a:pt x="1425" y="1574"/>
                    <a:pt x="1805" y="1279"/>
                    <a:pt x="1826" y="817"/>
                  </a:cubicBezTo>
                  <a:cubicBezTo>
                    <a:pt x="1841" y="378"/>
                    <a:pt x="1493" y="0"/>
                    <a:pt x="1039" y="0"/>
                  </a:cubicBezTo>
                  <a:cubicBezTo>
                    <a:pt x="1033" y="0"/>
                    <a:pt x="1027" y="0"/>
                    <a:pt x="102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39" name="Google Shape;139;p5"/>
            <p:cNvSpPr/>
            <p:nvPr/>
          </p:nvSpPr>
          <p:spPr>
            <a:xfrm>
              <a:off x="1070160" y="863827"/>
              <a:ext cx="59622" cy="50459"/>
            </a:xfrm>
            <a:custGeom>
              <a:avLst/>
              <a:gdLst/>
              <a:ahLst/>
              <a:cxnLst/>
              <a:rect l="l" t="t" r="r" b="b"/>
              <a:pathLst>
                <a:path w="1861" h="1575" extrusionOk="0">
                  <a:moveTo>
                    <a:pt x="1059" y="0"/>
                  </a:moveTo>
                  <a:cubicBezTo>
                    <a:pt x="364" y="0"/>
                    <a:pt x="1" y="817"/>
                    <a:pt x="485" y="1331"/>
                  </a:cubicBezTo>
                  <a:cubicBezTo>
                    <a:pt x="647" y="1499"/>
                    <a:pt x="851" y="1574"/>
                    <a:pt x="1050" y="1574"/>
                  </a:cubicBezTo>
                  <a:cubicBezTo>
                    <a:pt x="1445" y="1574"/>
                    <a:pt x="1825" y="1279"/>
                    <a:pt x="1846" y="817"/>
                  </a:cubicBezTo>
                  <a:cubicBezTo>
                    <a:pt x="1861" y="378"/>
                    <a:pt x="1498" y="0"/>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40" name="Google Shape;140;p5"/>
            <p:cNvSpPr/>
            <p:nvPr/>
          </p:nvSpPr>
          <p:spPr>
            <a:xfrm>
              <a:off x="11" y="1143835"/>
              <a:ext cx="61063" cy="52830"/>
            </a:xfrm>
            <a:custGeom>
              <a:avLst/>
              <a:gdLst/>
              <a:ahLst/>
              <a:cxnLst/>
              <a:rect l="l" t="t" r="r" b="b"/>
              <a:pathLst>
                <a:path w="1906" h="1649" extrusionOk="0">
                  <a:moveTo>
                    <a:pt x="1104" y="0"/>
                  </a:moveTo>
                  <a:cubicBezTo>
                    <a:pt x="0" y="0"/>
                    <a:pt x="0" y="1649"/>
                    <a:pt x="1104" y="1649"/>
                  </a:cubicBezTo>
                  <a:cubicBezTo>
                    <a:pt x="1558" y="1634"/>
                    <a:pt x="1906" y="1271"/>
                    <a:pt x="1891" y="832"/>
                  </a:cubicBezTo>
                  <a:cubicBezTo>
                    <a:pt x="1906" y="378"/>
                    <a:pt x="1558" y="16"/>
                    <a:pt x="11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41" name="Google Shape;141;p5"/>
            <p:cNvSpPr/>
            <p:nvPr/>
          </p:nvSpPr>
          <p:spPr>
            <a:xfrm>
              <a:off x="268870" y="1143835"/>
              <a:ext cx="59141" cy="50459"/>
            </a:xfrm>
            <a:custGeom>
              <a:avLst/>
              <a:gdLst/>
              <a:ahLst/>
              <a:cxnLst/>
              <a:rect l="l" t="t" r="r" b="b"/>
              <a:pathLst>
                <a:path w="1846" h="1575" extrusionOk="0">
                  <a:moveTo>
                    <a:pt x="1059" y="0"/>
                  </a:moveTo>
                  <a:cubicBezTo>
                    <a:pt x="364" y="0"/>
                    <a:pt x="1" y="832"/>
                    <a:pt x="485" y="1331"/>
                  </a:cubicBezTo>
                  <a:cubicBezTo>
                    <a:pt x="648" y="1499"/>
                    <a:pt x="852" y="1575"/>
                    <a:pt x="1053" y="1575"/>
                  </a:cubicBezTo>
                  <a:cubicBezTo>
                    <a:pt x="1447" y="1575"/>
                    <a:pt x="1826" y="1283"/>
                    <a:pt x="1846" y="832"/>
                  </a:cubicBezTo>
                  <a:cubicBezTo>
                    <a:pt x="1846" y="378"/>
                    <a:pt x="1498" y="16"/>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42" name="Google Shape;142;p5"/>
            <p:cNvSpPr/>
            <p:nvPr/>
          </p:nvSpPr>
          <p:spPr>
            <a:xfrm>
              <a:off x="536287" y="1143835"/>
              <a:ext cx="59141" cy="50459"/>
            </a:xfrm>
            <a:custGeom>
              <a:avLst/>
              <a:gdLst/>
              <a:ahLst/>
              <a:cxnLst/>
              <a:rect l="l" t="t" r="r" b="b"/>
              <a:pathLst>
                <a:path w="1846" h="1575" extrusionOk="0">
                  <a:moveTo>
                    <a:pt x="1044" y="0"/>
                  </a:moveTo>
                  <a:cubicBezTo>
                    <a:pt x="349" y="0"/>
                    <a:pt x="1" y="832"/>
                    <a:pt x="470" y="1331"/>
                  </a:cubicBezTo>
                  <a:cubicBezTo>
                    <a:pt x="633" y="1499"/>
                    <a:pt x="837" y="1575"/>
                    <a:pt x="1038" y="1575"/>
                  </a:cubicBezTo>
                  <a:cubicBezTo>
                    <a:pt x="1432" y="1575"/>
                    <a:pt x="1811" y="1283"/>
                    <a:pt x="1831" y="832"/>
                  </a:cubicBezTo>
                  <a:cubicBezTo>
                    <a:pt x="1846" y="378"/>
                    <a:pt x="1483" y="16"/>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43" name="Google Shape;143;p5"/>
            <p:cNvSpPr/>
            <p:nvPr/>
          </p:nvSpPr>
          <p:spPr>
            <a:xfrm>
              <a:off x="803223" y="1143835"/>
              <a:ext cx="59141" cy="50459"/>
            </a:xfrm>
            <a:custGeom>
              <a:avLst/>
              <a:gdLst/>
              <a:ahLst/>
              <a:cxnLst/>
              <a:rect l="l" t="t" r="r" b="b"/>
              <a:pathLst>
                <a:path w="1846" h="1575" extrusionOk="0">
                  <a:moveTo>
                    <a:pt x="1044" y="0"/>
                  </a:moveTo>
                  <a:cubicBezTo>
                    <a:pt x="349" y="0"/>
                    <a:pt x="1" y="832"/>
                    <a:pt x="485" y="1331"/>
                  </a:cubicBezTo>
                  <a:cubicBezTo>
                    <a:pt x="643" y="1499"/>
                    <a:pt x="844" y="1575"/>
                    <a:pt x="1042" y="1575"/>
                  </a:cubicBezTo>
                  <a:cubicBezTo>
                    <a:pt x="1432" y="1575"/>
                    <a:pt x="1810" y="1283"/>
                    <a:pt x="1831" y="832"/>
                  </a:cubicBezTo>
                  <a:cubicBezTo>
                    <a:pt x="1846" y="378"/>
                    <a:pt x="1498" y="16"/>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44" name="Google Shape;144;p5"/>
            <p:cNvSpPr/>
            <p:nvPr/>
          </p:nvSpPr>
          <p:spPr>
            <a:xfrm>
              <a:off x="1070160" y="1143835"/>
              <a:ext cx="59622" cy="50459"/>
            </a:xfrm>
            <a:custGeom>
              <a:avLst/>
              <a:gdLst/>
              <a:ahLst/>
              <a:cxnLst/>
              <a:rect l="l" t="t" r="r" b="b"/>
              <a:pathLst>
                <a:path w="1861" h="1575" extrusionOk="0">
                  <a:moveTo>
                    <a:pt x="1059" y="0"/>
                  </a:moveTo>
                  <a:cubicBezTo>
                    <a:pt x="364" y="0"/>
                    <a:pt x="1" y="832"/>
                    <a:pt x="485" y="1331"/>
                  </a:cubicBezTo>
                  <a:cubicBezTo>
                    <a:pt x="648" y="1499"/>
                    <a:pt x="852" y="1575"/>
                    <a:pt x="1053" y="1575"/>
                  </a:cubicBezTo>
                  <a:cubicBezTo>
                    <a:pt x="1447" y="1575"/>
                    <a:pt x="1825" y="1283"/>
                    <a:pt x="1846" y="832"/>
                  </a:cubicBezTo>
                  <a:cubicBezTo>
                    <a:pt x="1861" y="378"/>
                    <a:pt x="1498" y="16"/>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45" name="Google Shape;145;p5"/>
            <p:cNvSpPr/>
            <p:nvPr/>
          </p:nvSpPr>
          <p:spPr>
            <a:xfrm>
              <a:off x="1933" y="1424323"/>
              <a:ext cx="59141" cy="52830"/>
            </a:xfrm>
            <a:custGeom>
              <a:avLst/>
              <a:gdLst/>
              <a:ahLst/>
              <a:cxnLst/>
              <a:rect l="l" t="t" r="r" b="b"/>
              <a:pathLst>
                <a:path w="1846" h="1649" extrusionOk="0">
                  <a:moveTo>
                    <a:pt x="1044" y="1"/>
                  </a:moveTo>
                  <a:cubicBezTo>
                    <a:pt x="1" y="46"/>
                    <a:pt x="1" y="1588"/>
                    <a:pt x="1044" y="1649"/>
                  </a:cubicBezTo>
                  <a:cubicBezTo>
                    <a:pt x="1498" y="1634"/>
                    <a:pt x="1846" y="1271"/>
                    <a:pt x="1831" y="817"/>
                  </a:cubicBezTo>
                  <a:cubicBezTo>
                    <a:pt x="1846" y="379"/>
                    <a:pt x="1498"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46" name="Google Shape;146;p5"/>
            <p:cNvSpPr/>
            <p:nvPr/>
          </p:nvSpPr>
          <p:spPr>
            <a:xfrm>
              <a:off x="268870" y="1424323"/>
              <a:ext cx="59141" cy="50459"/>
            </a:xfrm>
            <a:custGeom>
              <a:avLst/>
              <a:gdLst/>
              <a:ahLst/>
              <a:cxnLst/>
              <a:rect l="l" t="t" r="r" b="b"/>
              <a:pathLst>
                <a:path w="1846" h="1575" extrusionOk="0">
                  <a:moveTo>
                    <a:pt x="1059" y="1"/>
                  </a:moveTo>
                  <a:cubicBezTo>
                    <a:pt x="364" y="1"/>
                    <a:pt x="1" y="832"/>
                    <a:pt x="485" y="1331"/>
                  </a:cubicBezTo>
                  <a:cubicBezTo>
                    <a:pt x="642" y="1499"/>
                    <a:pt x="842" y="1574"/>
                    <a:pt x="1040" y="1574"/>
                  </a:cubicBezTo>
                  <a:cubicBezTo>
                    <a:pt x="1432" y="1574"/>
                    <a:pt x="1816" y="1279"/>
                    <a:pt x="1846" y="817"/>
                  </a:cubicBezTo>
                  <a:cubicBezTo>
                    <a:pt x="1846" y="379"/>
                    <a:pt x="1498" y="1"/>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47" name="Google Shape;147;p5"/>
            <p:cNvSpPr/>
            <p:nvPr/>
          </p:nvSpPr>
          <p:spPr>
            <a:xfrm>
              <a:off x="536287" y="1424323"/>
              <a:ext cx="59141" cy="50459"/>
            </a:xfrm>
            <a:custGeom>
              <a:avLst/>
              <a:gdLst/>
              <a:ahLst/>
              <a:cxnLst/>
              <a:rect l="l" t="t" r="r" b="b"/>
              <a:pathLst>
                <a:path w="1846" h="1575" extrusionOk="0">
                  <a:moveTo>
                    <a:pt x="1044" y="1"/>
                  </a:moveTo>
                  <a:cubicBezTo>
                    <a:pt x="349" y="1"/>
                    <a:pt x="1" y="832"/>
                    <a:pt x="470" y="1331"/>
                  </a:cubicBezTo>
                  <a:cubicBezTo>
                    <a:pt x="632" y="1499"/>
                    <a:pt x="836" y="1574"/>
                    <a:pt x="1035" y="1574"/>
                  </a:cubicBezTo>
                  <a:cubicBezTo>
                    <a:pt x="1430" y="1574"/>
                    <a:pt x="1811" y="1279"/>
                    <a:pt x="1831" y="817"/>
                  </a:cubicBezTo>
                  <a:cubicBezTo>
                    <a:pt x="1846" y="379"/>
                    <a:pt x="1483"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48" name="Google Shape;148;p5"/>
            <p:cNvSpPr/>
            <p:nvPr/>
          </p:nvSpPr>
          <p:spPr>
            <a:xfrm>
              <a:off x="803223" y="1424323"/>
              <a:ext cx="59141" cy="50459"/>
            </a:xfrm>
            <a:custGeom>
              <a:avLst/>
              <a:gdLst/>
              <a:ahLst/>
              <a:cxnLst/>
              <a:rect l="l" t="t" r="r" b="b"/>
              <a:pathLst>
                <a:path w="1846" h="1575" extrusionOk="0">
                  <a:moveTo>
                    <a:pt x="1044" y="1"/>
                  </a:moveTo>
                  <a:cubicBezTo>
                    <a:pt x="364" y="1"/>
                    <a:pt x="1" y="817"/>
                    <a:pt x="485" y="1331"/>
                  </a:cubicBezTo>
                  <a:cubicBezTo>
                    <a:pt x="642" y="1499"/>
                    <a:pt x="842" y="1574"/>
                    <a:pt x="1040" y="1574"/>
                  </a:cubicBezTo>
                  <a:cubicBezTo>
                    <a:pt x="1430" y="1574"/>
                    <a:pt x="1810" y="1279"/>
                    <a:pt x="1831" y="817"/>
                  </a:cubicBezTo>
                  <a:cubicBezTo>
                    <a:pt x="1846" y="379"/>
                    <a:pt x="1498"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49" name="Google Shape;149;p5"/>
            <p:cNvSpPr/>
            <p:nvPr/>
          </p:nvSpPr>
          <p:spPr>
            <a:xfrm>
              <a:off x="1070160" y="1424323"/>
              <a:ext cx="59622" cy="50459"/>
            </a:xfrm>
            <a:custGeom>
              <a:avLst/>
              <a:gdLst/>
              <a:ahLst/>
              <a:cxnLst/>
              <a:rect l="l" t="t" r="r" b="b"/>
              <a:pathLst>
                <a:path w="1861" h="1575" extrusionOk="0">
                  <a:moveTo>
                    <a:pt x="1059" y="1"/>
                  </a:moveTo>
                  <a:cubicBezTo>
                    <a:pt x="364" y="1"/>
                    <a:pt x="1" y="832"/>
                    <a:pt x="485" y="1331"/>
                  </a:cubicBezTo>
                  <a:cubicBezTo>
                    <a:pt x="647" y="1499"/>
                    <a:pt x="851" y="1574"/>
                    <a:pt x="1050" y="1574"/>
                  </a:cubicBezTo>
                  <a:cubicBezTo>
                    <a:pt x="1445" y="1574"/>
                    <a:pt x="1825" y="1279"/>
                    <a:pt x="1846" y="817"/>
                  </a:cubicBezTo>
                  <a:cubicBezTo>
                    <a:pt x="1861" y="379"/>
                    <a:pt x="1498" y="1"/>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50" name="Google Shape;150;p5"/>
            <p:cNvSpPr/>
            <p:nvPr/>
          </p:nvSpPr>
          <p:spPr>
            <a:xfrm>
              <a:off x="11" y="1704331"/>
              <a:ext cx="61063" cy="52862"/>
            </a:xfrm>
            <a:custGeom>
              <a:avLst/>
              <a:gdLst/>
              <a:ahLst/>
              <a:cxnLst/>
              <a:rect l="l" t="t" r="r" b="b"/>
              <a:pathLst>
                <a:path w="1906" h="1650" extrusionOk="0">
                  <a:moveTo>
                    <a:pt x="1104" y="1"/>
                  </a:moveTo>
                  <a:cubicBezTo>
                    <a:pt x="0" y="1"/>
                    <a:pt x="0" y="1649"/>
                    <a:pt x="1104" y="1649"/>
                  </a:cubicBezTo>
                  <a:cubicBezTo>
                    <a:pt x="1558" y="1649"/>
                    <a:pt x="1906" y="1271"/>
                    <a:pt x="1891" y="833"/>
                  </a:cubicBezTo>
                  <a:cubicBezTo>
                    <a:pt x="1906" y="379"/>
                    <a:pt x="1558" y="16"/>
                    <a:pt x="11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51" name="Google Shape;151;p5"/>
            <p:cNvSpPr/>
            <p:nvPr/>
          </p:nvSpPr>
          <p:spPr>
            <a:xfrm>
              <a:off x="268870" y="1704331"/>
              <a:ext cx="59141" cy="50811"/>
            </a:xfrm>
            <a:custGeom>
              <a:avLst/>
              <a:gdLst/>
              <a:ahLst/>
              <a:cxnLst/>
              <a:rect l="l" t="t" r="r" b="b"/>
              <a:pathLst>
                <a:path w="1846" h="1586" extrusionOk="0">
                  <a:moveTo>
                    <a:pt x="1059" y="1"/>
                  </a:moveTo>
                  <a:cubicBezTo>
                    <a:pt x="364" y="1"/>
                    <a:pt x="1" y="833"/>
                    <a:pt x="485" y="1332"/>
                  </a:cubicBezTo>
                  <a:cubicBezTo>
                    <a:pt x="650" y="1507"/>
                    <a:pt x="857" y="1585"/>
                    <a:pt x="1059" y="1585"/>
                  </a:cubicBezTo>
                  <a:cubicBezTo>
                    <a:pt x="1451" y="1585"/>
                    <a:pt x="1826" y="1291"/>
                    <a:pt x="1846" y="833"/>
                  </a:cubicBezTo>
                  <a:cubicBezTo>
                    <a:pt x="1846" y="379"/>
                    <a:pt x="1498" y="16"/>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52" name="Google Shape;152;p5"/>
            <p:cNvSpPr/>
            <p:nvPr/>
          </p:nvSpPr>
          <p:spPr>
            <a:xfrm>
              <a:off x="536287" y="1704331"/>
              <a:ext cx="59141" cy="50811"/>
            </a:xfrm>
            <a:custGeom>
              <a:avLst/>
              <a:gdLst/>
              <a:ahLst/>
              <a:cxnLst/>
              <a:rect l="l" t="t" r="r" b="b"/>
              <a:pathLst>
                <a:path w="1846" h="1586" extrusionOk="0">
                  <a:moveTo>
                    <a:pt x="1044" y="1"/>
                  </a:moveTo>
                  <a:cubicBezTo>
                    <a:pt x="349" y="1"/>
                    <a:pt x="1" y="833"/>
                    <a:pt x="470" y="1332"/>
                  </a:cubicBezTo>
                  <a:cubicBezTo>
                    <a:pt x="635" y="1507"/>
                    <a:pt x="842" y="1585"/>
                    <a:pt x="1044" y="1585"/>
                  </a:cubicBezTo>
                  <a:cubicBezTo>
                    <a:pt x="1436" y="1585"/>
                    <a:pt x="1811" y="1291"/>
                    <a:pt x="1831" y="833"/>
                  </a:cubicBezTo>
                  <a:cubicBezTo>
                    <a:pt x="1846" y="379"/>
                    <a:pt x="1483" y="16"/>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53" name="Google Shape;153;p5"/>
            <p:cNvSpPr/>
            <p:nvPr/>
          </p:nvSpPr>
          <p:spPr>
            <a:xfrm>
              <a:off x="803223" y="1704331"/>
              <a:ext cx="59141" cy="50811"/>
            </a:xfrm>
            <a:custGeom>
              <a:avLst/>
              <a:gdLst/>
              <a:ahLst/>
              <a:cxnLst/>
              <a:rect l="l" t="t" r="r" b="b"/>
              <a:pathLst>
                <a:path w="1846" h="1586" extrusionOk="0">
                  <a:moveTo>
                    <a:pt x="1044" y="1"/>
                  </a:moveTo>
                  <a:cubicBezTo>
                    <a:pt x="349" y="1"/>
                    <a:pt x="1" y="833"/>
                    <a:pt x="485" y="1332"/>
                  </a:cubicBezTo>
                  <a:cubicBezTo>
                    <a:pt x="644" y="1507"/>
                    <a:pt x="848" y="1585"/>
                    <a:pt x="1048" y="1585"/>
                  </a:cubicBezTo>
                  <a:cubicBezTo>
                    <a:pt x="1436" y="1585"/>
                    <a:pt x="1811" y="1291"/>
                    <a:pt x="1831" y="833"/>
                  </a:cubicBezTo>
                  <a:cubicBezTo>
                    <a:pt x="1846" y="379"/>
                    <a:pt x="1498" y="16"/>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54" name="Google Shape;154;p5"/>
            <p:cNvSpPr/>
            <p:nvPr/>
          </p:nvSpPr>
          <p:spPr>
            <a:xfrm>
              <a:off x="1070160" y="1704331"/>
              <a:ext cx="59622" cy="50811"/>
            </a:xfrm>
            <a:custGeom>
              <a:avLst/>
              <a:gdLst/>
              <a:ahLst/>
              <a:cxnLst/>
              <a:rect l="l" t="t" r="r" b="b"/>
              <a:pathLst>
                <a:path w="1861" h="1586" extrusionOk="0">
                  <a:moveTo>
                    <a:pt x="1059" y="1"/>
                  </a:moveTo>
                  <a:cubicBezTo>
                    <a:pt x="364" y="1"/>
                    <a:pt x="1" y="833"/>
                    <a:pt x="485" y="1332"/>
                  </a:cubicBezTo>
                  <a:cubicBezTo>
                    <a:pt x="650" y="1507"/>
                    <a:pt x="857" y="1585"/>
                    <a:pt x="1059" y="1585"/>
                  </a:cubicBezTo>
                  <a:cubicBezTo>
                    <a:pt x="1451" y="1585"/>
                    <a:pt x="1826" y="1291"/>
                    <a:pt x="1846" y="833"/>
                  </a:cubicBezTo>
                  <a:cubicBezTo>
                    <a:pt x="1861" y="379"/>
                    <a:pt x="1498" y="16"/>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grpSp>
      <p:sp>
        <p:nvSpPr>
          <p:cNvPr id="155" name="Google Shape;155;p5"/>
          <p:cNvSpPr txBox="1">
            <a:spLocks noGrp="1"/>
          </p:cNvSpPr>
          <p:nvPr>
            <p:ph type="subTitle" idx="1"/>
          </p:nvPr>
        </p:nvSpPr>
        <p:spPr>
          <a:xfrm>
            <a:off x="720000" y="1451282"/>
            <a:ext cx="1729200" cy="12969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1800"/>
              <a:buFont typeface="Bebas Neue"/>
              <a:buNone/>
              <a:defRPr sz="2400">
                <a:latin typeface="Paytone One"/>
                <a:ea typeface="Paytone One"/>
                <a:cs typeface="Paytone One"/>
                <a:sym typeface="Paytone One"/>
              </a:defRPr>
            </a:lvl1pPr>
            <a:lvl2pPr lvl="1" algn="ctr">
              <a:lnSpc>
                <a:spcPct val="100000"/>
              </a:lnSpc>
              <a:spcBef>
                <a:spcPts val="0"/>
              </a:spcBef>
              <a:spcAft>
                <a:spcPts val="0"/>
              </a:spcAft>
              <a:buSzPts val="1400"/>
              <a:buFont typeface="Bebas Neue"/>
              <a:buNone/>
              <a:defRPr>
                <a:latin typeface="Bebas Neue"/>
                <a:ea typeface="Bebas Neue"/>
                <a:cs typeface="Bebas Neue"/>
                <a:sym typeface="Bebas Neue"/>
              </a:defRPr>
            </a:lvl2pPr>
            <a:lvl3pPr lvl="2" algn="ctr">
              <a:lnSpc>
                <a:spcPct val="100000"/>
              </a:lnSpc>
              <a:spcBef>
                <a:spcPts val="1600"/>
              </a:spcBef>
              <a:spcAft>
                <a:spcPts val="0"/>
              </a:spcAft>
              <a:buSzPts val="1400"/>
              <a:buFont typeface="Bebas Neue"/>
              <a:buNone/>
              <a:defRPr>
                <a:latin typeface="Bebas Neue"/>
                <a:ea typeface="Bebas Neue"/>
                <a:cs typeface="Bebas Neue"/>
                <a:sym typeface="Bebas Neue"/>
              </a:defRPr>
            </a:lvl3pPr>
            <a:lvl4pPr lvl="3" algn="ctr">
              <a:lnSpc>
                <a:spcPct val="100000"/>
              </a:lnSpc>
              <a:spcBef>
                <a:spcPts val="1600"/>
              </a:spcBef>
              <a:spcAft>
                <a:spcPts val="0"/>
              </a:spcAft>
              <a:buSzPts val="1400"/>
              <a:buFont typeface="Bebas Neue"/>
              <a:buNone/>
              <a:defRPr>
                <a:latin typeface="Bebas Neue"/>
                <a:ea typeface="Bebas Neue"/>
                <a:cs typeface="Bebas Neue"/>
                <a:sym typeface="Bebas Neue"/>
              </a:defRPr>
            </a:lvl4pPr>
            <a:lvl5pPr lvl="4" algn="ctr">
              <a:lnSpc>
                <a:spcPct val="100000"/>
              </a:lnSpc>
              <a:spcBef>
                <a:spcPts val="1600"/>
              </a:spcBef>
              <a:spcAft>
                <a:spcPts val="0"/>
              </a:spcAft>
              <a:buSzPts val="1400"/>
              <a:buFont typeface="Bebas Neue"/>
              <a:buNone/>
              <a:defRPr>
                <a:latin typeface="Bebas Neue"/>
                <a:ea typeface="Bebas Neue"/>
                <a:cs typeface="Bebas Neue"/>
                <a:sym typeface="Bebas Neue"/>
              </a:defRPr>
            </a:lvl5pPr>
            <a:lvl6pPr lvl="5" algn="ctr">
              <a:lnSpc>
                <a:spcPct val="100000"/>
              </a:lnSpc>
              <a:spcBef>
                <a:spcPts val="1600"/>
              </a:spcBef>
              <a:spcAft>
                <a:spcPts val="0"/>
              </a:spcAft>
              <a:buSzPts val="1400"/>
              <a:buFont typeface="Bebas Neue"/>
              <a:buNone/>
              <a:defRPr>
                <a:latin typeface="Bebas Neue"/>
                <a:ea typeface="Bebas Neue"/>
                <a:cs typeface="Bebas Neue"/>
                <a:sym typeface="Bebas Neue"/>
              </a:defRPr>
            </a:lvl6pPr>
            <a:lvl7pPr lvl="6" algn="ctr">
              <a:lnSpc>
                <a:spcPct val="100000"/>
              </a:lnSpc>
              <a:spcBef>
                <a:spcPts val="1600"/>
              </a:spcBef>
              <a:spcAft>
                <a:spcPts val="0"/>
              </a:spcAft>
              <a:buSzPts val="1400"/>
              <a:buFont typeface="Bebas Neue"/>
              <a:buNone/>
              <a:defRPr>
                <a:latin typeface="Bebas Neue"/>
                <a:ea typeface="Bebas Neue"/>
                <a:cs typeface="Bebas Neue"/>
                <a:sym typeface="Bebas Neue"/>
              </a:defRPr>
            </a:lvl7pPr>
            <a:lvl8pPr lvl="7" algn="ctr">
              <a:lnSpc>
                <a:spcPct val="100000"/>
              </a:lnSpc>
              <a:spcBef>
                <a:spcPts val="1600"/>
              </a:spcBef>
              <a:spcAft>
                <a:spcPts val="0"/>
              </a:spcAft>
              <a:buSzPts val="1400"/>
              <a:buFont typeface="Bebas Neue"/>
              <a:buNone/>
              <a:defRPr>
                <a:latin typeface="Bebas Neue"/>
                <a:ea typeface="Bebas Neue"/>
                <a:cs typeface="Bebas Neue"/>
                <a:sym typeface="Bebas Neue"/>
              </a:defRPr>
            </a:lvl8pPr>
            <a:lvl9pPr lvl="8" algn="ctr">
              <a:lnSpc>
                <a:spcPct val="100000"/>
              </a:lnSpc>
              <a:spcBef>
                <a:spcPts val="1600"/>
              </a:spcBef>
              <a:spcAft>
                <a:spcPts val="1600"/>
              </a:spcAft>
              <a:buSzPts val="1400"/>
              <a:buFont typeface="Bebas Neue"/>
              <a:buNone/>
              <a:defRPr>
                <a:latin typeface="Bebas Neue"/>
                <a:ea typeface="Bebas Neue"/>
                <a:cs typeface="Bebas Neue"/>
                <a:sym typeface="Bebas Neue"/>
              </a:defRPr>
            </a:lvl9pPr>
          </a:lstStyle>
          <a:p>
            <a:endParaRPr/>
          </a:p>
        </p:txBody>
      </p:sp>
      <p:sp>
        <p:nvSpPr>
          <p:cNvPr id="156" name="Google Shape;156;p5"/>
          <p:cNvSpPr txBox="1">
            <a:spLocks noGrp="1"/>
          </p:cNvSpPr>
          <p:nvPr>
            <p:ph type="subTitle" idx="2"/>
          </p:nvPr>
        </p:nvSpPr>
        <p:spPr>
          <a:xfrm>
            <a:off x="3346901" y="3569025"/>
            <a:ext cx="1729200" cy="1296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Font typeface="Bebas Neue"/>
              <a:buNone/>
              <a:defRPr sz="2400">
                <a:latin typeface="Paytone One"/>
                <a:ea typeface="Paytone One"/>
                <a:cs typeface="Paytone One"/>
                <a:sym typeface="Paytone One"/>
              </a:defRPr>
            </a:lvl1pPr>
            <a:lvl2pPr lvl="1" algn="ctr" rtl="0">
              <a:lnSpc>
                <a:spcPct val="100000"/>
              </a:lnSpc>
              <a:spcBef>
                <a:spcPts val="0"/>
              </a:spcBef>
              <a:spcAft>
                <a:spcPts val="0"/>
              </a:spcAft>
              <a:buSzPts val="1400"/>
              <a:buFont typeface="Bebas Neue"/>
              <a:buNone/>
              <a:defRPr>
                <a:latin typeface="Bebas Neue"/>
                <a:ea typeface="Bebas Neue"/>
                <a:cs typeface="Bebas Neue"/>
                <a:sym typeface="Bebas Neue"/>
              </a:defRPr>
            </a:lvl2pPr>
            <a:lvl3pPr lvl="2" algn="ctr" rtl="0">
              <a:lnSpc>
                <a:spcPct val="100000"/>
              </a:lnSpc>
              <a:spcBef>
                <a:spcPts val="1600"/>
              </a:spcBef>
              <a:spcAft>
                <a:spcPts val="0"/>
              </a:spcAft>
              <a:buSzPts val="1400"/>
              <a:buFont typeface="Bebas Neue"/>
              <a:buNone/>
              <a:defRPr>
                <a:latin typeface="Bebas Neue"/>
                <a:ea typeface="Bebas Neue"/>
                <a:cs typeface="Bebas Neue"/>
                <a:sym typeface="Bebas Neue"/>
              </a:defRPr>
            </a:lvl3pPr>
            <a:lvl4pPr lvl="3" algn="ctr" rtl="0">
              <a:lnSpc>
                <a:spcPct val="100000"/>
              </a:lnSpc>
              <a:spcBef>
                <a:spcPts val="1600"/>
              </a:spcBef>
              <a:spcAft>
                <a:spcPts val="0"/>
              </a:spcAft>
              <a:buSzPts val="1400"/>
              <a:buFont typeface="Bebas Neue"/>
              <a:buNone/>
              <a:defRPr>
                <a:latin typeface="Bebas Neue"/>
                <a:ea typeface="Bebas Neue"/>
                <a:cs typeface="Bebas Neue"/>
                <a:sym typeface="Bebas Neue"/>
              </a:defRPr>
            </a:lvl4pPr>
            <a:lvl5pPr lvl="4" algn="ctr" rtl="0">
              <a:lnSpc>
                <a:spcPct val="100000"/>
              </a:lnSpc>
              <a:spcBef>
                <a:spcPts val="1600"/>
              </a:spcBef>
              <a:spcAft>
                <a:spcPts val="0"/>
              </a:spcAft>
              <a:buSzPts val="1400"/>
              <a:buFont typeface="Bebas Neue"/>
              <a:buNone/>
              <a:defRPr>
                <a:latin typeface="Bebas Neue"/>
                <a:ea typeface="Bebas Neue"/>
                <a:cs typeface="Bebas Neue"/>
                <a:sym typeface="Bebas Neue"/>
              </a:defRPr>
            </a:lvl5pPr>
            <a:lvl6pPr lvl="5" algn="ctr" rtl="0">
              <a:lnSpc>
                <a:spcPct val="100000"/>
              </a:lnSpc>
              <a:spcBef>
                <a:spcPts val="1600"/>
              </a:spcBef>
              <a:spcAft>
                <a:spcPts val="0"/>
              </a:spcAft>
              <a:buSzPts val="1400"/>
              <a:buFont typeface="Bebas Neue"/>
              <a:buNone/>
              <a:defRPr>
                <a:latin typeface="Bebas Neue"/>
                <a:ea typeface="Bebas Neue"/>
                <a:cs typeface="Bebas Neue"/>
                <a:sym typeface="Bebas Neue"/>
              </a:defRPr>
            </a:lvl6pPr>
            <a:lvl7pPr lvl="6" algn="ctr" rtl="0">
              <a:lnSpc>
                <a:spcPct val="100000"/>
              </a:lnSpc>
              <a:spcBef>
                <a:spcPts val="1600"/>
              </a:spcBef>
              <a:spcAft>
                <a:spcPts val="0"/>
              </a:spcAft>
              <a:buSzPts val="1400"/>
              <a:buFont typeface="Bebas Neue"/>
              <a:buNone/>
              <a:defRPr>
                <a:latin typeface="Bebas Neue"/>
                <a:ea typeface="Bebas Neue"/>
                <a:cs typeface="Bebas Neue"/>
                <a:sym typeface="Bebas Neue"/>
              </a:defRPr>
            </a:lvl7pPr>
            <a:lvl8pPr lvl="7" algn="ctr" rtl="0">
              <a:lnSpc>
                <a:spcPct val="100000"/>
              </a:lnSpc>
              <a:spcBef>
                <a:spcPts val="1600"/>
              </a:spcBef>
              <a:spcAft>
                <a:spcPts val="0"/>
              </a:spcAft>
              <a:buSzPts val="1400"/>
              <a:buFont typeface="Bebas Neue"/>
              <a:buNone/>
              <a:defRPr>
                <a:latin typeface="Bebas Neue"/>
                <a:ea typeface="Bebas Neue"/>
                <a:cs typeface="Bebas Neue"/>
                <a:sym typeface="Bebas Neue"/>
              </a:defRPr>
            </a:lvl8pPr>
            <a:lvl9pPr lvl="8" algn="ctr" rtl="0">
              <a:lnSpc>
                <a:spcPct val="100000"/>
              </a:lnSpc>
              <a:spcBef>
                <a:spcPts val="1600"/>
              </a:spcBef>
              <a:spcAft>
                <a:spcPts val="1600"/>
              </a:spcAft>
              <a:buSzPts val="1400"/>
              <a:buFont typeface="Bebas Neue"/>
              <a:buNone/>
              <a:defRPr>
                <a:latin typeface="Bebas Neue"/>
                <a:ea typeface="Bebas Neue"/>
                <a:cs typeface="Bebas Neue"/>
                <a:sym typeface="Bebas Neue"/>
              </a:defRPr>
            </a:lvl9pPr>
          </a:lstStyle>
          <a:p>
            <a:endParaRPr/>
          </a:p>
        </p:txBody>
      </p:sp>
      <p:sp>
        <p:nvSpPr>
          <p:cNvPr id="157" name="Google Shape;157;p5"/>
          <p:cNvSpPr txBox="1">
            <a:spLocks noGrp="1"/>
          </p:cNvSpPr>
          <p:nvPr>
            <p:ph type="subTitle" idx="3"/>
          </p:nvPr>
        </p:nvSpPr>
        <p:spPr>
          <a:xfrm>
            <a:off x="2449150" y="1451282"/>
            <a:ext cx="3342600" cy="1296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58" name="Google Shape;158;p5"/>
          <p:cNvSpPr txBox="1">
            <a:spLocks noGrp="1"/>
          </p:cNvSpPr>
          <p:nvPr>
            <p:ph type="subTitle" idx="4"/>
          </p:nvPr>
        </p:nvSpPr>
        <p:spPr>
          <a:xfrm>
            <a:off x="5104675" y="3569025"/>
            <a:ext cx="3342600" cy="1296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59" name="Google Shape;159;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60"/>
        <p:cNvGrpSpPr/>
        <p:nvPr/>
      </p:nvGrpSpPr>
      <p:grpSpPr>
        <a:xfrm>
          <a:off x="0" y="0"/>
          <a:ext cx="0" cy="0"/>
          <a:chOff x="0" y="0"/>
          <a:chExt cx="0" cy="0"/>
        </a:xfrm>
      </p:grpSpPr>
      <p:sp>
        <p:nvSpPr>
          <p:cNvPr id="161" name="Google Shape;161;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162" name="Google Shape;162;p6"/>
          <p:cNvGrpSpPr/>
          <p:nvPr/>
        </p:nvGrpSpPr>
        <p:grpSpPr>
          <a:xfrm rot="-5400000">
            <a:off x="332988" y="295378"/>
            <a:ext cx="1129770" cy="1173854"/>
            <a:chOff x="11" y="583339"/>
            <a:chExt cx="1129770" cy="1173854"/>
          </a:xfrm>
        </p:grpSpPr>
        <p:sp>
          <p:nvSpPr>
            <p:cNvPr id="163" name="Google Shape;163;p6"/>
            <p:cNvSpPr/>
            <p:nvPr/>
          </p:nvSpPr>
          <p:spPr>
            <a:xfrm>
              <a:off x="9686" y="583339"/>
              <a:ext cx="51388" cy="52830"/>
            </a:xfrm>
            <a:custGeom>
              <a:avLst/>
              <a:gdLst/>
              <a:ahLst/>
              <a:cxnLst/>
              <a:rect l="l" t="t" r="r" b="b"/>
              <a:pathLst>
                <a:path w="1604" h="1649" extrusionOk="0">
                  <a:moveTo>
                    <a:pt x="802" y="0"/>
                  </a:moveTo>
                  <a:cubicBezTo>
                    <a:pt x="364" y="15"/>
                    <a:pt x="1" y="378"/>
                    <a:pt x="16" y="832"/>
                  </a:cubicBezTo>
                  <a:cubicBezTo>
                    <a:pt x="1" y="1270"/>
                    <a:pt x="364" y="1633"/>
                    <a:pt x="802" y="1648"/>
                  </a:cubicBezTo>
                  <a:cubicBezTo>
                    <a:pt x="1256" y="1633"/>
                    <a:pt x="1604" y="1270"/>
                    <a:pt x="1589" y="832"/>
                  </a:cubicBezTo>
                  <a:cubicBezTo>
                    <a:pt x="1604" y="378"/>
                    <a:pt x="1256" y="15"/>
                    <a:pt x="8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64" name="Google Shape;164;p6"/>
            <p:cNvSpPr/>
            <p:nvPr/>
          </p:nvSpPr>
          <p:spPr>
            <a:xfrm>
              <a:off x="277103" y="584524"/>
              <a:ext cx="50908" cy="50555"/>
            </a:xfrm>
            <a:custGeom>
              <a:avLst/>
              <a:gdLst/>
              <a:ahLst/>
              <a:cxnLst/>
              <a:rect l="l" t="t" r="r" b="b"/>
              <a:pathLst>
                <a:path w="1589" h="1578" extrusionOk="0">
                  <a:moveTo>
                    <a:pt x="795" y="1"/>
                  </a:moveTo>
                  <a:cubicBezTo>
                    <a:pt x="398" y="1"/>
                    <a:pt x="1" y="265"/>
                    <a:pt x="1" y="795"/>
                  </a:cubicBezTo>
                  <a:cubicBezTo>
                    <a:pt x="1" y="1316"/>
                    <a:pt x="398" y="1577"/>
                    <a:pt x="795" y="1577"/>
                  </a:cubicBezTo>
                  <a:cubicBezTo>
                    <a:pt x="1192" y="1577"/>
                    <a:pt x="1589" y="1316"/>
                    <a:pt x="1589" y="795"/>
                  </a:cubicBezTo>
                  <a:cubicBezTo>
                    <a:pt x="1589" y="265"/>
                    <a:pt x="1192" y="1"/>
                    <a:pt x="7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65" name="Google Shape;165;p6"/>
            <p:cNvSpPr/>
            <p:nvPr/>
          </p:nvSpPr>
          <p:spPr>
            <a:xfrm>
              <a:off x="543559" y="583435"/>
              <a:ext cx="52349" cy="52734"/>
            </a:xfrm>
            <a:custGeom>
              <a:avLst/>
              <a:gdLst/>
              <a:ahLst/>
              <a:cxnLst/>
              <a:rect l="l" t="t" r="r" b="b"/>
              <a:pathLst>
                <a:path w="1634" h="1646" extrusionOk="0">
                  <a:moveTo>
                    <a:pt x="817" y="1"/>
                  </a:moveTo>
                  <a:cubicBezTo>
                    <a:pt x="409" y="1"/>
                    <a:pt x="1" y="277"/>
                    <a:pt x="31" y="829"/>
                  </a:cubicBezTo>
                  <a:cubicBezTo>
                    <a:pt x="1" y="1267"/>
                    <a:pt x="364" y="1645"/>
                    <a:pt x="817" y="1645"/>
                  </a:cubicBezTo>
                  <a:cubicBezTo>
                    <a:pt x="1271" y="1645"/>
                    <a:pt x="1619" y="1267"/>
                    <a:pt x="1604" y="829"/>
                  </a:cubicBezTo>
                  <a:cubicBezTo>
                    <a:pt x="1634" y="277"/>
                    <a:pt x="1226" y="1"/>
                    <a:pt x="8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66" name="Google Shape;166;p6"/>
            <p:cNvSpPr/>
            <p:nvPr/>
          </p:nvSpPr>
          <p:spPr>
            <a:xfrm>
              <a:off x="810752" y="583435"/>
              <a:ext cx="52093" cy="52734"/>
            </a:xfrm>
            <a:custGeom>
              <a:avLst/>
              <a:gdLst/>
              <a:ahLst/>
              <a:cxnLst/>
              <a:rect l="l" t="t" r="r" b="b"/>
              <a:pathLst>
                <a:path w="1626" h="1646" extrusionOk="0">
                  <a:moveTo>
                    <a:pt x="815" y="1"/>
                  </a:moveTo>
                  <a:cubicBezTo>
                    <a:pt x="408" y="1"/>
                    <a:pt x="0" y="277"/>
                    <a:pt x="23" y="829"/>
                  </a:cubicBezTo>
                  <a:cubicBezTo>
                    <a:pt x="8" y="1267"/>
                    <a:pt x="371" y="1645"/>
                    <a:pt x="809" y="1645"/>
                  </a:cubicBezTo>
                  <a:cubicBezTo>
                    <a:pt x="1263" y="1645"/>
                    <a:pt x="1626" y="1267"/>
                    <a:pt x="1596" y="829"/>
                  </a:cubicBezTo>
                  <a:cubicBezTo>
                    <a:pt x="1626" y="277"/>
                    <a:pt x="1221" y="1"/>
                    <a:pt x="8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67" name="Google Shape;167;p6"/>
            <p:cNvSpPr/>
            <p:nvPr/>
          </p:nvSpPr>
          <p:spPr>
            <a:xfrm>
              <a:off x="1078874" y="584524"/>
              <a:ext cx="50427" cy="50555"/>
            </a:xfrm>
            <a:custGeom>
              <a:avLst/>
              <a:gdLst/>
              <a:ahLst/>
              <a:cxnLst/>
              <a:rect l="l" t="t" r="r" b="b"/>
              <a:pathLst>
                <a:path w="1574" h="1578" extrusionOk="0">
                  <a:moveTo>
                    <a:pt x="787" y="1"/>
                  </a:moveTo>
                  <a:cubicBezTo>
                    <a:pt x="394" y="1"/>
                    <a:pt x="1" y="265"/>
                    <a:pt x="1" y="795"/>
                  </a:cubicBezTo>
                  <a:cubicBezTo>
                    <a:pt x="1" y="1316"/>
                    <a:pt x="394" y="1577"/>
                    <a:pt x="787" y="1577"/>
                  </a:cubicBezTo>
                  <a:cubicBezTo>
                    <a:pt x="1180" y="1577"/>
                    <a:pt x="1574" y="1316"/>
                    <a:pt x="1574" y="795"/>
                  </a:cubicBezTo>
                  <a:cubicBezTo>
                    <a:pt x="1574" y="265"/>
                    <a:pt x="1180" y="1"/>
                    <a:pt x="78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68" name="Google Shape;168;p6"/>
            <p:cNvSpPr/>
            <p:nvPr/>
          </p:nvSpPr>
          <p:spPr>
            <a:xfrm>
              <a:off x="1933" y="863347"/>
              <a:ext cx="59141" cy="53310"/>
            </a:xfrm>
            <a:custGeom>
              <a:avLst/>
              <a:gdLst/>
              <a:ahLst/>
              <a:cxnLst/>
              <a:rect l="l" t="t" r="r" b="b"/>
              <a:pathLst>
                <a:path w="1846" h="1664" extrusionOk="0">
                  <a:moveTo>
                    <a:pt x="1044" y="0"/>
                  </a:moveTo>
                  <a:cubicBezTo>
                    <a:pt x="1" y="61"/>
                    <a:pt x="1" y="1603"/>
                    <a:pt x="1044" y="1663"/>
                  </a:cubicBezTo>
                  <a:cubicBezTo>
                    <a:pt x="1483" y="1648"/>
                    <a:pt x="1846" y="1270"/>
                    <a:pt x="1831" y="832"/>
                  </a:cubicBezTo>
                  <a:cubicBezTo>
                    <a:pt x="1846" y="393"/>
                    <a:pt x="1498" y="15"/>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69" name="Google Shape;169;p6"/>
            <p:cNvSpPr/>
            <p:nvPr/>
          </p:nvSpPr>
          <p:spPr>
            <a:xfrm>
              <a:off x="268870" y="863827"/>
              <a:ext cx="59141" cy="50459"/>
            </a:xfrm>
            <a:custGeom>
              <a:avLst/>
              <a:gdLst/>
              <a:ahLst/>
              <a:cxnLst/>
              <a:rect l="l" t="t" r="r" b="b"/>
              <a:pathLst>
                <a:path w="1846" h="1575" extrusionOk="0">
                  <a:moveTo>
                    <a:pt x="1059" y="0"/>
                  </a:moveTo>
                  <a:cubicBezTo>
                    <a:pt x="364" y="0"/>
                    <a:pt x="1" y="817"/>
                    <a:pt x="485" y="1331"/>
                  </a:cubicBezTo>
                  <a:cubicBezTo>
                    <a:pt x="642" y="1499"/>
                    <a:pt x="842" y="1574"/>
                    <a:pt x="1040" y="1574"/>
                  </a:cubicBezTo>
                  <a:cubicBezTo>
                    <a:pt x="1432" y="1574"/>
                    <a:pt x="1816" y="1279"/>
                    <a:pt x="1846" y="817"/>
                  </a:cubicBezTo>
                  <a:cubicBezTo>
                    <a:pt x="1846" y="378"/>
                    <a:pt x="1498" y="0"/>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70" name="Google Shape;170;p6"/>
            <p:cNvSpPr/>
            <p:nvPr/>
          </p:nvSpPr>
          <p:spPr>
            <a:xfrm>
              <a:off x="536287" y="863827"/>
              <a:ext cx="59141" cy="50459"/>
            </a:xfrm>
            <a:custGeom>
              <a:avLst/>
              <a:gdLst/>
              <a:ahLst/>
              <a:cxnLst/>
              <a:rect l="l" t="t" r="r" b="b"/>
              <a:pathLst>
                <a:path w="1846" h="1575" extrusionOk="0">
                  <a:moveTo>
                    <a:pt x="1044" y="0"/>
                  </a:moveTo>
                  <a:cubicBezTo>
                    <a:pt x="349" y="0"/>
                    <a:pt x="1" y="817"/>
                    <a:pt x="470" y="1331"/>
                  </a:cubicBezTo>
                  <a:cubicBezTo>
                    <a:pt x="632" y="1499"/>
                    <a:pt x="836" y="1574"/>
                    <a:pt x="1035" y="1574"/>
                  </a:cubicBezTo>
                  <a:cubicBezTo>
                    <a:pt x="1430" y="1574"/>
                    <a:pt x="1811" y="1279"/>
                    <a:pt x="1831" y="817"/>
                  </a:cubicBezTo>
                  <a:cubicBezTo>
                    <a:pt x="1846" y="378"/>
                    <a:pt x="1483" y="0"/>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71" name="Google Shape;171;p6"/>
            <p:cNvSpPr/>
            <p:nvPr/>
          </p:nvSpPr>
          <p:spPr>
            <a:xfrm>
              <a:off x="803383" y="863827"/>
              <a:ext cx="58981" cy="50459"/>
            </a:xfrm>
            <a:custGeom>
              <a:avLst/>
              <a:gdLst/>
              <a:ahLst/>
              <a:cxnLst/>
              <a:rect l="l" t="t" r="r" b="b"/>
              <a:pathLst>
                <a:path w="1841" h="1575" extrusionOk="0">
                  <a:moveTo>
                    <a:pt x="1021" y="0"/>
                  </a:moveTo>
                  <a:cubicBezTo>
                    <a:pt x="352" y="0"/>
                    <a:pt x="0" y="821"/>
                    <a:pt x="480" y="1331"/>
                  </a:cubicBezTo>
                  <a:cubicBezTo>
                    <a:pt x="637" y="1499"/>
                    <a:pt x="837" y="1574"/>
                    <a:pt x="1035" y="1574"/>
                  </a:cubicBezTo>
                  <a:cubicBezTo>
                    <a:pt x="1425" y="1574"/>
                    <a:pt x="1805" y="1279"/>
                    <a:pt x="1826" y="817"/>
                  </a:cubicBezTo>
                  <a:cubicBezTo>
                    <a:pt x="1841" y="378"/>
                    <a:pt x="1493" y="0"/>
                    <a:pt x="1039" y="0"/>
                  </a:cubicBezTo>
                  <a:cubicBezTo>
                    <a:pt x="1033" y="0"/>
                    <a:pt x="1027" y="0"/>
                    <a:pt x="102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72" name="Google Shape;172;p6"/>
            <p:cNvSpPr/>
            <p:nvPr/>
          </p:nvSpPr>
          <p:spPr>
            <a:xfrm>
              <a:off x="1070160" y="863827"/>
              <a:ext cx="59622" cy="50459"/>
            </a:xfrm>
            <a:custGeom>
              <a:avLst/>
              <a:gdLst/>
              <a:ahLst/>
              <a:cxnLst/>
              <a:rect l="l" t="t" r="r" b="b"/>
              <a:pathLst>
                <a:path w="1861" h="1575" extrusionOk="0">
                  <a:moveTo>
                    <a:pt x="1059" y="0"/>
                  </a:moveTo>
                  <a:cubicBezTo>
                    <a:pt x="364" y="0"/>
                    <a:pt x="1" y="817"/>
                    <a:pt x="485" y="1331"/>
                  </a:cubicBezTo>
                  <a:cubicBezTo>
                    <a:pt x="647" y="1499"/>
                    <a:pt x="851" y="1574"/>
                    <a:pt x="1050" y="1574"/>
                  </a:cubicBezTo>
                  <a:cubicBezTo>
                    <a:pt x="1445" y="1574"/>
                    <a:pt x="1825" y="1279"/>
                    <a:pt x="1846" y="817"/>
                  </a:cubicBezTo>
                  <a:cubicBezTo>
                    <a:pt x="1861" y="378"/>
                    <a:pt x="1498" y="0"/>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73" name="Google Shape;173;p6"/>
            <p:cNvSpPr/>
            <p:nvPr/>
          </p:nvSpPr>
          <p:spPr>
            <a:xfrm>
              <a:off x="11" y="1143835"/>
              <a:ext cx="61063" cy="52830"/>
            </a:xfrm>
            <a:custGeom>
              <a:avLst/>
              <a:gdLst/>
              <a:ahLst/>
              <a:cxnLst/>
              <a:rect l="l" t="t" r="r" b="b"/>
              <a:pathLst>
                <a:path w="1906" h="1649" extrusionOk="0">
                  <a:moveTo>
                    <a:pt x="1104" y="0"/>
                  </a:moveTo>
                  <a:cubicBezTo>
                    <a:pt x="0" y="0"/>
                    <a:pt x="0" y="1649"/>
                    <a:pt x="1104" y="1649"/>
                  </a:cubicBezTo>
                  <a:cubicBezTo>
                    <a:pt x="1558" y="1634"/>
                    <a:pt x="1906" y="1271"/>
                    <a:pt x="1891" y="832"/>
                  </a:cubicBezTo>
                  <a:cubicBezTo>
                    <a:pt x="1906" y="378"/>
                    <a:pt x="1558" y="16"/>
                    <a:pt x="11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74" name="Google Shape;174;p6"/>
            <p:cNvSpPr/>
            <p:nvPr/>
          </p:nvSpPr>
          <p:spPr>
            <a:xfrm>
              <a:off x="268870" y="1143835"/>
              <a:ext cx="59141" cy="50459"/>
            </a:xfrm>
            <a:custGeom>
              <a:avLst/>
              <a:gdLst/>
              <a:ahLst/>
              <a:cxnLst/>
              <a:rect l="l" t="t" r="r" b="b"/>
              <a:pathLst>
                <a:path w="1846" h="1575" extrusionOk="0">
                  <a:moveTo>
                    <a:pt x="1059" y="0"/>
                  </a:moveTo>
                  <a:cubicBezTo>
                    <a:pt x="364" y="0"/>
                    <a:pt x="1" y="832"/>
                    <a:pt x="485" y="1331"/>
                  </a:cubicBezTo>
                  <a:cubicBezTo>
                    <a:pt x="648" y="1499"/>
                    <a:pt x="852" y="1575"/>
                    <a:pt x="1053" y="1575"/>
                  </a:cubicBezTo>
                  <a:cubicBezTo>
                    <a:pt x="1447" y="1575"/>
                    <a:pt x="1826" y="1283"/>
                    <a:pt x="1846" y="832"/>
                  </a:cubicBezTo>
                  <a:cubicBezTo>
                    <a:pt x="1846" y="378"/>
                    <a:pt x="1498" y="16"/>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75" name="Google Shape;175;p6"/>
            <p:cNvSpPr/>
            <p:nvPr/>
          </p:nvSpPr>
          <p:spPr>
            <a:xfrm>
              <a:off x="536287" y="1143835"/>
              <a:ext cx="59141" cy="50459"/>
            </a:xfrm>
            <a:custGeom>
              <a:avLst/>
              <a:gdLst/>
              <a:ahLst/>
              <a:cxnLst/>
              <a:rect l="l" t="t" r="r" b="b"/>
              <a:pathLst>
                <a:path w="1846" h="1575" extrusionOk="0">
                  <a:moveTo>
                    <a:pt x="1044" y="0"/>
                  </a:moveTo>
                  <a:cubicBezTo>
                    <a:pt x="349" y="0"/>
                    <a:pt x="1" y="832"/>
                    <a:pt x="470" y="1331"/>
                  </a:cubicBezTo>
                  <a:cubicBezTo>
                    <a:pt x="633" y="1499"/>
                    <a:pt x="837" y="1575"/>
                    <a:pt x="1038" y="1575"/>
                  </a:cubicBezTo>
                  <a:cubicBezTo>
                    <a:pt x="1432" y="1575"/>
                    <a:pt x="1811" y="1283"/>
                    <a:pt x="1831" y="832"/>
                  </a:cubicBezTo>
                  <a:cubicBezTo>
                    <a:pt x="1846" y="378"/>
                    <a:pt x="1483" y="16"/>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76" name="Google Shape;176;p6"/>
            <p:cNvSpPr/>
            <p:nvPr/>
          </p:nvSpPr>
          <p:spPr>
            <a:xfrm>
              <a:off x="803223" y="1143835"/>
              <a:ext cx="59141" cy="50459"/>
            </a:xfrm>
            <a:custGeom>
              <a:avLst/>
              <a:gdLst/>
              <a:ahLst/>
              <a:cxnLst/>
              <a:rect l="l" t="t" r="r" b="b"/>
              <a:pathLst>
                <a:path w="1846" h="1575" extrusionOk="0">
                  <a:moveTo>
                    <a:pt x="1044" y="0"/>
                  </a:moveTo>
                  <a:cubicBezTo>
                    <a:pt x="349" y="0"/>
                    <a:pt x="1" y="832"/>
                    <a:pt x="485" y="1331"/>
                  </a:cubicBezTo>
                  <a:cubicBezTo>
                    <a:pt x="643" y="1499"/>
                    <a:pt x="844" y="1575"/>
                    <a:pt x="1042" y="1575"/>
                  </a:cubicBezTo>
                  <a:cubicBezTo>
                    <a:pt x="1432" y="1575"/>
                    <a:pt x="1810" y="1283"/>
                    <a:pt x="1831" y="832"/>
                  </a:cubicBezTo>
                  <a:cubicBezTo>
                    <a:pt x="1846" y="378"/>
                    <a:pt x="1498" y="16"/>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77" name="Google Shape;177;p6"/>
            <p:cNvSpPr/>
            <p:nvPr/>
          </p:nvSpPr>
          <p:spPr>
            <a:xfrm>
              <a:off x="1070160" y="1143835"/>
              <a:ext cx="59622" cy="50459"/>
            </a:xfrm>
            <a:custGeom>
              <a:avLst/>
              <a:gdLst/>
              <a:ahLst/>
              <a:cxnLst/>
              <a:rect l="l" t="t" r="r" b="b"/>
              <a:pathLst>
                <a:path w="1861" h="1575" extrusionOk="0">
                  <a:moveTo>
                    <a:pt x="1059" y="0"/>
                  </a:moveTo>
                  <a:cubicBezTo>
                    <a:pt x="364" y="0"/>
                    <a:pt x="1" y="832"/>
                    <a:pt x="485" y="1331"/>
                  </a:cubicBezTo>
                  <a:cubicBezTo>
                    <a:pt x="648" y="1499"/>
                    <a:pt x="852" y="1575"/>
                    <a:pt x="1053" y="1575"/>
                  </a:cubicBezTo>
                  <a:cubicBezTo>
                    <a:pt x="1447" y="1575"/>
                    <a:pt x="1825" y="1283"/>
                    <a:pt x="1846" y="832"/>
                  </a:cubicBezTo>
                  <a:cubicBezTo>
                    <a:pt x="1861" y="378"/>
                    <a:pt x="1498" y="16"/>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78" name="Google Shape;178;p6"/>
            <p:cNvSpPr/>
            <p:nvPr/>
          </p:nvSpPr>
          <p:spPr>
            <a:xfrm>
              <a:off x="1933" y="1424323"/>
              <a:ext cx="59141" cy="52830"/>
            </a:xfrm>
            <a:custGeom>
              <a:avLst/>
              <a:gdLst/>
              <a:ahLst/>
              <a:cxnLst/>
              <a:rect l="l" t="t" r="r" b="b"/>
              <a:pathLst>
                <a:path w="1846" h="1649" extrusionOk="0">
                  <a:moveTo>
                    <a:pt x="1044" y="1"/>
                  </a:moveTo>
                  <a:cubicBezTo>
                    <a:pt x="1" y="46"/>
                    <a:pt x="1" y="1588"/>
                    <a:pt x="1044" y="1649"/>
                  </a:cubicBezTo>
                  <a:cubicBezTo>
                    <a:pt x="1498" y="1634"/>
                    <a:pt x="1846" y="1271"/>
                    <a:pt x="1831" y="817"/>
                  </a:cubicBezTo>
                  <a:cubicBezTo>
                    <a:pt x="1846" y="379"/>
                    <a:pt x="1498"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79" name="Google Shape;179;p6"/>
            <p:cNvSpPr/>
            <p:nvPr/>
          </p:nvSpPr>
          <p:spPr>
            <a:xfrm>
              <a:off x="268870" y="1424323"/>
              <a:ext cx="59141" cy="50459"/>
            </a:xfrm>
            <a:custGeom>
              <a:avLst/>
              <a:gdLst/>
              <a:ahLst/>
              <a:cxnLst/>
              <a:rect l="l" t="t" r="r" b="b"/>
              <a:pathLst>
                <a:path w="1846" h="1575" extrusionOk="0">
                  <a:moveTo>
                    <a:pt x="1059" y="1"/>
                  </a:moveTo>
                  <a:cubicBezTo>
                    <a:pt x="364" y="1"/>
                    <a:pt x="1" y="832"/>
                    <a:pt x="485" y="1331"/>
                  </a:cubicBezTo>
                  <a:cubicBezTo>
                    <a:pt x="642" y="1499"/>
                    <a:pt x="842" y="1574"/>
                    <a:pt x="1040" y="1574"/>
                  </a:cubicBezTo>
                  <a:cubicBezTo>
                    <a:pt x="1432" y="1574"/>
                    <a:pt x="1816" y="1279"/>
                    <a:pt x="1846" y="817"/>
                  </a:cubicBezTo>
                  <a:cubicBezTo>
                    <a:pt x="1846" y="379"/>
                    <a:pt x="1498" y="1"/>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80" name="Google Shape;180;p6"/>
            <p:cNvSpPr/>
            <p:nvPr/>
          </p:nvSpPr>
          <p:spPr>
            <a:xfrm>
              <a:off x="536287" y="1424323"/>
              <a:ext cx="59141" cy="50459"/>
            </a:xfrm>
            <a:custGeom>
              <a:avLst/>
              <a:gdLst/>
              <a:ahLst/>
              <a:cxnLst/>
              <a:rect l="l" t="t" r="r" b="b"/>
              <a:pathLst>
                <a:path w="1846" h="1575" extrusionOk="0">
                  <a:moveTo>
                    <a:pt x="1044" y="1"/>
                  </a:moveTo>
                  <a:cubicBezTo>
                    <a:pt x="349" y="1"/>
                    <a:pt x="1" y="832"/>
                    <a:pt x="470" y="1331"/>
                  </a:cubicBezTo>
                  <a:cubicBezTo>
                    <a:pt x="632" y="1499"/>
                    <a:pt x="836" y="1574"/>
                    <a:pt x="1035" y="1574"/>
                  </a:cubicBezTo>
                  <a:cubicBezTo>
                    <a:pt x="1430" y="1574"/>
                    <a:pt x="1811" y="1279"/>
                    <a:pt x="1831" y="817"/>
                  </a:cubicBezTo>
                  <a:cubicBezTo>
                    <a:pt x="1846" y="379"/>
                    <a:pt x="1483"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81" name="Google Shape;181;p6"/>
            <p:cNvSpPr/>
            <p:nvPr/>
          </p:nvSpPr>
          <p:spPr>
            <a:xfrm>
              <a:off x="803223" y="1424323"/>
              <a:ext cx="59141" cy="50459"/>
            </a:xfrm>
            <a:custGeom>
              <a:avLst/>
              <a:gdLst/>
              <a:ahLst/>
              <a:cxnLst/>
              <a:rect l="l" t="t" r="r" b="b"/>
              <a:pathLst>
                <a:path w="1846" h="1575" extrusionOk="0">
                  <a:moveTo>
                    <a:pt x="1044" y="1"/>
                  </a:moveTo>
                  <a:cubicBezTo>
                    <a:pt x="364" y="1"/>
                    <a:pt x="1" y="817"/>
                    <a:pt x="485" y="1331"/>
                  </a:cubicBezTo>
                  <a:cubicBezTo>
                    <a:pt x="642" y="1499"/>
                    <a:pt x="842" y="1574"/>
                    <a:pt x="1040" y="1574"/>
                  </a:cubicBezTo>
                  <a:cubicBezTo>
                    <a:pt x="1430" y="1574"/>
                    <a:pt x="1810" y="1279"/>
                    <a:pt x="1831" y="817"/>
                  </a:cubicBezTo>
                  <a:cubicBezTo>
                    <a:pt x="1846" y="379"/>
                    <a:pt x="1498"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82" name="Google Shape;182;p6"/>
            <p:cNvSpPr/>
            <p:nvPr/>
          </p:nvSpPr>
          <p:spPr>
            <a:xfrm>
              <a:off x="1070160" y="1424323"/>
              <a:ext cx="59622" cy="50459"/>
            </a:xfrm>
            <a:custGeom>
              <a:avLst/>
              <a:gdLst/>
              <a:ahLst/>
              <a:cxnLst/>
              <a:rect l="l" t="t" r="r" b="b"/>
              <a:pathLst>
                <a:path w="1861" h="1575" extrusionOk="0">
                  <a:moveTo>
                    <a:pt x="1059" y="1"/>
                  </a:moveTo>
                  <a:cubicBezTo>
                    <a:pt x="364" y="1"/>
                    <a:pt x="1" y="832"/>
                    <a:pt x="485" y="1331"/>
                  </a:cubicBezTo>
                  <a:cubicBezTo>
                    <a:pt x="647" y="1499"/>
                    <a:pt x="851" y="1574"/>
                    <a:pt x="1050" y="1574"/>
                  </a:cubicBezTo>
                  <a:cubicBezTo>
                    <a:pt x="1445" y="1574"/>
                    <a:pt x="1825" y="1279"/>
                    <a:pt x="1846" y="817"/>
                  </a:cubicBezTo>
                  <a:cubicBezTo>
                    <a:pt x="1861" y="379"/>
                    <a:pt x="1498" y="1"/>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83" name="Google Shape;183;p6"/>
            <p:cNvSpPr/>
            <p:nvPr/>
          </p:nvSpPr>
          <p:spPr>
            <a:xfrm>
              <a:off x="11" y="1704331"/>
              <a:ext cx="61063" cy="52862"/>
            </a:xfrm>
            <a:custGeom>
              <a:avLst/>
              <a:gdLst/>
              <a:ahLst/>
              <a:cxnLst/>
              <a:rect l="l" t="t" r="r" b="b"/>
              <a:pathLst>
                <a:path w="1906" h="1650" extrusionOk="0">
                  <a:moveTo>
                    <a:pt x="1104" y="1"/>
                  </a:moveTo>
                  <a:cubicBezTo>
                    <a:pt x="0" y="1"/>
                    <a:pt x="0" y="1649"/>
                    <a:pt x="1104" y="1649"/>
                  </a:cubicBezTo>
                  <a:cubicBezTo>
                    <a:pt x="1558" y="1649"/>
                    <a:pt x="1906" y="1271"/>
                    <a:pt x="1891" y="833"/>
                  </a:cubicBezTo>
                  <a:cubicBezTo>
                    <a:pt x="1906" y="379"/>
                    <a:pt x="1558" y="16"/>
                    <a:pt x="11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84" name="Google Shape;184;p6"/>
            <p:cNvSpPr/>
            <p:nvPr/>
          </p:nvSpPr>
          <p:spPr>
            <a:xfrm>
              <a:off x="268870" y="1704331"/>
              <a:ext cx="59141" cy="50811"/>
            </a:xfrm>
            <a:custGeom>
              <a:avLst/>
              <a:gdLst/>
              <a:ahLst/>
              <a:cxnLst/>
              <a:rect l="l" t="t" r="r" b="b"/>
              <a:pathLst>
                <a:path w="1846" h="1586" extrusionOk="0">
                  <a:moveTo>
                    <a:pt x="1059" y="1"/>
                  </a:moveTo>
                  <a:cubicBezTo>
                    <a:pt x="364" y="1"/>
                    <a:pt x="1" y="833"/>
                    <a:pt x="485" y="1332"/>
                  </a:cubicBezTo>
                  <a:cubicBezTo>
                    <a:pt x="650" y="1507"/>
                    <a:pt x="857" y="1585"/>
                    <a:pt x="1059" y="1585"/>
                  </a:cubicBezTo>
                  <a:cubicBezTo>
                    <a:pt x="1451" y="1585"/>
                    <a:pt x="1826" y="1291"/>
                    <a:pt x="1846" y="833"/>
                  </a:cubicBezTo>
                  <a:cubicBezTo>
                    <a:pt x="1846" y="379"/>
                    <a:pt x="1498" y="16"/>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85" name="Google Shape;185;p6"/>
            <p:cNvSpPr/>
            <p:nvPr/>
          </p:nvSpPr>
          <p:spPr>
            <a:xfrm>
              <a:off x="536287" y="1704331"/>
              <a:ext cx="59141" cy="50811"/>
            </a:xfrm>
            <a:custGeom>
              <a:avLst/>
              <a:gdLst/>
              <a:ahLst/>
              <a:cxnLst/>
              <a:rect l="l" t="t" r="r" b="b"/>
              <a:pathLst>
                <a:path w="1846" h="1586" extrusionOk="0">
                  <a:moveTo>
                    <a:pt x="1044" y="1"/>
                  </a:moveTo>
                  <a:cubicBezTo>
                    <a:pt x="349" y="1"/>
                    <a:pt x="1" y="833"/>
                    <a:pt x="470" y="1332"/>
                  </a:cubicBezTo>
                  <a:cubicBezTo>
                    <a:pt x="635" y="1507"/>
                    <a:pt x="842" y="1585"/>
                    <a:pt x="1044" y="1585"/>
                  </a:cubicBezTo>
                  <a:cubicBezTo>
                    <a:pt x="1436" y="1585"/>
                    <a:pt x="1811" y="1291"/>
                    <a:pt x="1831" y="833"/>
                  </a:cubicBezTo>
                  <a:cubicBezTo>
                    <a:pt x="1846" y="379"/>
                    <a:pt x="1483" y="16"/>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86" name="Google Shape;186;p6"/>
            <p:cNvSpPr/>
            <p:nvPr/>
          </p:nvSpPr>
          <p:spPr>
            <a:xfrm>
              <a:off x="803223" y="1704331"/>
              <a:ext cx="59141" cy="50811"/>
            </a:xfrm>
            <a:custGeom>
              <a:avLst/>
              <a:gdLst/>
              <a:ahLst/>
              <a:cxnLst/>
              <a:rect l="l" t="t" r="r" b="b"/>
              <a:pathLst>
                <a:path w="1846" h="1586" extrusionOk="0">
                  <a:moveTo>
                    <a:pt x="1044" y="1"/>
                  </a:moveTo>
                  <a:cubicBezTo>
                    <a:pt x="349" y="1"/>
                    <a:pt x="1" y="833"/>
                    <a:pt x="485" y="1332"/>
                  </a:cubicBezTo>
                  <a:cubicBezTo>
                    <a:pt x="644" y="1507"/>
                    <a:pt x="848" y="1585"/>
                    <a:pt x="1048" y="1585"/>
                  </a:cubicBezTo>
                  <a:cubicBezTo>
                    <a:pt x="1436" y="1585"/>
                    <a:pt x="1811" y="1291"/>
                    <a:pt x="1831" y="833"/>
                  </a:cubicBezTo>
                  <a:cubicBezTo>
                    <a:pt x="1846" y="379"/>
                    <a:pt x="1498" y="16"/>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87" name="Google Shape;187;p6"/>
            <p:cNvSpPr/>
            <p:nvPr/>
          </p:nvSpPr>
          <p:spPr>
            <a:xfrm>
              <a:off x="1070160" y="1704331"/>
              <a:ext cx="59622" cy="50811"/>
            </a:xfrm>
            <a:custGeom>
              <a:avLst/>
              <a:gdLst/>
              <a:ahLst/>
              <a:cxnLst/>
              <a:rect l="l" t="t" r="r" b="b"/>
              <a:pathLst>
                <a:path w="1861" h="1586" extrusionOk="0">
                  <a:moveTo>
                    <a:pt x="1059" y="1"/>
                  </a:moveTo>
                  <a:cubicBezTo>
                    <a:pt x="364" y="1"/>
                    <a:pt x="1" y="833"/>
                    <a:pt x="485" y="1332"/>
                  </a:cubicBezTo>
                  <a:cubicBezTo>
                    <a:pt x="650" y="1507"/>
                    <a:pt x="857" y="1585"/>
                    <a:pt x="1059" y="1585"/>
                  </a:cubicBezTo>
                  <a:cubicBezTo>
                    <a:pt x="1451" y="1585"/>
                    <a:pt x="1826" y="1291"/>
                    <a:pt x="1846" y="833"/>
                  </a:cubicBezTo>
                  <a:cubicBezTo>
                    <a:pt x="1861" y="379"/>
                    <a:pt x="1498" y="16"/>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88"/>
        <p:cNvGrpSpPr/>
        <p:nvPr/>
      </p:nvGrpSpPr>
      <p:grpSpPr>
        <a:xfrm>
          <a:off x="0" y="0"/>
          <a:ext cx="0" cy="0"/>
          <a:chOff x="0" y="0"/>
          <a:chExt cx="0" cy="0"/>
        </a:xfrm>
      </p:grpSpPr>
      <p:sp>
        <p:nvSpPr>
          <p:cNvPr id="189" name="Google Shape;189;p7"/>
          <p:cNvSpPr/>
          <p:nvPr/>
        </p:nvSpPr>
        <p:spPr>
          <a:xfrm>
            <a:off x="717150" y="935100"/>
            <a:ext cx="7709700" cy="32733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0" name="Google Shape;190;p7"/>
          <p:cNvGrpSpPr/>
          <p:nvPr/>
        </p:nvGrpSpPr>
        <p:grpSpPr>
          <a:xfrm rot="-5400000">
            <a:off x="7661788" y="304268"/>
            <a:ext cx="1129770" cy="1173854"/>
            <a:chOff x="11" y="583339"/>
            <a:chExt cx="1129770" cy="1173854"/>
          </a:xfrm>
        </p:grpSpPr>
        <p:sp>
          <p:nvSpPr>
            <p:cNvPr id="191" name="Google Shape;191;p7"/>
            <p:cNvSpPr/>
            <p:nvPr/>
          </p:nvSpPr>
          <p:spPr>
            <a:xfrm>
              <a:off x="9686" y="583339"/>
              <a:ext cx="51388" cy="52830"/>
            </a:xfrm>
            <a:custGeom>
              <a:avLst/>
              <a:gdLst/>
              <a:ahLst/>
              <a:cxnLst/>
              <a:rect l="l" t="t" r="r" b="b"/>
              <a:pathLst>
                <a:path w="1604" h="1649" extrusionOk="0">
                  <a:moveTo>
                    <a:pt x="802" y="0"/>
                  </a:moveTo>
                  <a:cubicBezTo>
                    <a:pt x="364" y="15"/>
                    <a:pt x="1" y="378"/>
                    <a:pt x="16" y="832"/>
                  </a:cubicBezTo>
                  <a:cubicBezTo>
                    <a:pt x="1" y="1270"/>
                    <a:pt x="364" y="1633"/>
                    <a:pt x="802" y="1648"/>
                  </a:cubicBezTo>
                  <a:cubicBezTo>
                    <a:pt x="1256" y="1633"/>
                    <a:pt x="1604" y="1270"/>
                    <a:pt x="1589" y="832"/>
                  </a:cubicBezTo>
                  <a:cubicBezTo>
                    <a:pt x="1604" y="378"/>
                    <a:pt x="1256" y="15"/>
                    <a:pt x="8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92" name="Google Shape;192;p7"/>
            <p:cNvSpPr/>
            <p:nvPr/>
          </p:nvSpPr>
          <p:spPr>
            <a:xfrm>
              <a:off x="277103" y="584524"/>
              <a:ext cx="50908" cy="50555"/>
            </a:xfrm>
            <a:custGeom>
              <a:avLst/>
              <a:gdLst/>
              <a:ahLst/>
              <a:cxnLst/>
              <a:rect l="l" t="t" r="r" b="b"/>
              <a:pathLst>
                <a:path w="1589" h="1578" extrusionOk="0">
                  <a:moveTo>
                    <a:pt x="795" y="1"/>
                  </a:moveTo>
                  <a:cubicBezTo>
                    <a:pt x="398" y="1"/>
                    <a:pt x="1" y="265"/>
                    <a:pt x="1" y="795"/>
                  </a:cubicBezTo>
                  <a:cubicBezTo>
                    <a:pt x="1" y="1316"/>
                    <a:pt x="398" y="1577"/>
                    <a:pt x="795" y="1577"/>
                  </a:cubicBezTo>
                  <a:cubicBezTo>
                    <a:pt x="1192" y="1577"/>
                    <a:pt x="1589" y="1316"/>
                    <a:pt x="1589" y="795"/>
                  </a:cubicBezTo>
                  <a:cubicBezTo>
                    <a:pt x="1589" y="265"/>
                    <a:pt x="1192" y="1"/>
                    <a:pt x="7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93" name="Google Shape;193;p7"/>
            <p:cNvSpPr/>
            <p:nvPr/>
          </p:nvSpPr>
          <p:spPr>
            <a:xfrm>
              <a:off x="543559" y="583435"/>
              <a:ext cx="52349" cy="52734"/>
            </a:xfrm>
            <a:custGeom>
              <a:avLst/>
              <a:gdLst/>
              <a:ahLst/>
              <a:cxnLst/>
              <a:rect l="l" t="t" r="r" b="b"/>
              <a:pathLst>
                <a:path w="1634" h="1646" extrusionOk="0">
                  <a:moveTo>
                    <a:pt x="817" y="1"/>
                  </a:moveTo>
                  <a:cubicBezTo>
                    <a:pt x="409" y="1"/>
                    <a:pt x="1" y="277"/>
                    <a:pt x="31" y="829"/>
                  </a:cubicBezTo>
                  <a:cubicBezTo>
                    <a:pt x="1" y="1267"/>
                    <a:pt x="364" y="1645"/>
                    <a:pt x="817" y="1645"/>
                  </a:cubicBezTo>
                  <a:cubicBezTo>
                    <a:pt x="1271" y="1645"/>
                    <a:pt x="1619" y="1267"/>
                    <a:pt x="1604" y="829"/>
                  </a:cubicBezTo>
                  <a:cubicBezTo>
                    <a:pt x="1634" y="277"/>
                    <a:pt x="1226" y="1"/>
                    <a:pt x="8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94" name="Google Shape;194;p7"/>
            <p:cNvSpPr/>
            <p:nvPr/>
          </p:nvSpPr>
          <p:spPr>
            <a:xfrm>
              <a:off x="810752" y="583435"/>
              <a:ext cx="52093" cy="52734"/>
            </a:xfrm>
            <a:custGeom>
              <a:avLst/>
              <a:gdLst/>
              <a:ahLst/>
              <a:cxnLst/>
              <a:rect l="l" t="t" r="r" b="b"/>
              <a:pathLst>
                <a:path w="1626" h="1646" extrusionOk="0">
                  <a:moveTo>
                    <a:pt x="815" y="1"/>
                  </a:moveTo>
                  <a:cubicBezTo>
                    <a:pt x="408" y="1"/>
                    <a:pt x="0" y="277"/>
                    <a:pt x="23" y="829"/>
                  </a:cubicBezTo>
                  <a:cubicBezTo>
                    <a:pt x="8" y="1267"/>
                    <a:pt x="371" y="1645"/>
                    <a:pt x="809" y="1645"/>
                  </a:cubicBezTo>
                  <a:cubicBezTo>
                    <a:pt x="1263" y="1645"/>
                    <a:pt x="1626" y="1267"/>
                    <a:pt x="1596" y="829"/>
                  </a:cubicBezTo>
                  <a:cubicBezTo>
                    <a:pt x="1626" y="277"/>
                    <a:pt x="1221" y="1"/>
                    <a:pt x="8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95" name="Google Shape;195;p7"/>
            <p:cNvSpPr/>
            <p:nvPr/>
          </p:nvSpPr>
          <p:spPr>
            <a:xfrm>
              <a:off x="1078874" y="584524"/>
              <a:ext cx="50427" cy="50555"/>
            </a:xfrm>
            <a:custGeom>
              <a:avLst/>
              <a:gdLst/>
              <a:ahLst/>
              <a:cxnLst/>
              <a:rect l="l" t="t" r="r" b="b"/>
              <a:pathLst>
                <a:path w="1574" h="1578" extrusionOk="0">
                  <a:moveTo>
                    <a:pt x="787" y="1"/>
                  </a:moveTo>
                  <a:cubicBezTo>
                    <a:pt x="394" y="1"/>
                    <a:pt x="1" y="265"/>
                    <a:pt x="1" y="795"/>
                  </a:cubicBezTo>
                  <a:cubicBezTo>
                    <a:pt x="1" y="1316"/>
                    <a:pt x="394" y="1577"/>
                    <a:pt x="787" y="1577"/>
                  </a:cubicBezTo>
                  <a:cubicBezTo>
                    <a:pt x="1180" y="1577"/>
                    <a:pt x="1574" y="1316"/>
                    <a:pt x="1574" y="795"/>
                  </a:cubicBezTo>
                  <a:cubicBezTo>
                    <a:pt x="1574" y="265"/>
                    <a:pt x="1180" y="1"/>
                    <a:pt x="78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96" name="Google Shape;196;p7"/>
            <p:cNvSpPr/>
            <p:nvPr/>
          </p:nvSpPr>
          <p:spPr>
            <a:xfrm>
              <a:off x="1933" y="863347"/>
              <a:ext cx="59141" cy="53310"/>
            </a:xfrm>
            <a:custGeom>
              <a:avLst/>
              <a:gdLst/>
              <a:ahLst/>
              <a:cxnLst/>
              <a:rect l="l" t="t" r="r" b="b"/>
              <a:pathLst>
                <a:path w="1846" h="1664" extrusionOk="0">
                  <a:moveTo>
                    <a:pt x="1044" y="0"/>
                  </a:moveTo>
                  <a:cubicBezTo>
                    <a:pt x="1" y="61"/>
                    <a:pt x="1" y="1603"/>
                    <a:pt x="1044" y="1663"/>
                  </a:cubicBezTo>
                  <a:cubicBezTo>
                    <a:pt x="1483" y="1648"/>
                    <a:pt x="1846" y="1270"/>
                    <a:pt x="1831" y="832"/>
                  </a:cubicBezTo>
                  <a:cubicBezTo>
                    <a:pt x="1846" y="393"/>
                    <a:pt x="1498" y="15"/>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97" name="Google Shape;197;p7"/>
            <p:cNvSpPr/>
            <p:nvPr/>
          </p:nvSpPr>
          <p:spPr>
            <a:xfrm>
              <a:off x="268870" y="863827"/>
              <a:ext cx="59141" cy="50459"/>
            </a:xfrm>
            <a:custGeom>
              <a:avLst/>
              <a:gdLst/>
              <a:ahLst/>
              <a:cxnLst/>
              <a:rect l="l" t="t" r="r" b="b"/>
              <a:pathLst>
                <a:path w="1846" h="1575" extrusionOk="0">
                  <a:moveTo>
                    <a:pt x="1059" y="0"/>
                  </a:moveTo>
                  <a:cubicBezTo>
                    <a:pt x="364" y="0"/>
                    <a:pt x="1" y="817"/>
                    <a:pt x="485" y="1331"/>
                  </a:cubicBezTo>
                  <a:cubicBezTo>
                    <a:pt x="642" y="1499"/>
                    <a:pt x="842" y="1574"/>
                    <a:pt x="1040" y="1574"/>
                  </a:cubicBezTo>
                  <a:cubicBezTo>
                    <a:pt x="1432" y="1574"/>
                    <a:pt x="1816" y="1279"/>
                    <a:pt x="1846" y="817"/>
                  </a:cubicBezTo>
                  <a:cubicBezTo>
                    <a:pt x="1846" y="378"/>
                    <a:pt x="1498" y="0"/>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98" name="Google Shape;198;p7"/>
            <p:cNvSpPr/>
            <p:nvPr/>
          </p:nvSpPr>
          <p:spPr>
            <a:xfrm>
              <a:off x="536287" y="863827"/>
              <a:ext cx="59141" cy="50459"/>
            </a:xfrm>
            <a:custGeom>
              <a:avLst/>
              <a:gdLst/>
              <a:ahLst/>
              <a:cxnLst/>
              <a:rect l="l" t="t" r="r" b="b"/>
              <a:pathLst>
                <a:path w="1846" h="1575" extrusionOk="0">
                  <a:moveTo>
                    <a:pt x="1044" y="0"/>
                  </a:moveTo>
                  <a:cubicBezTo>
                    <a:pt x="349" y="0"/>
                    <a:pt x="1" y="817"/>
                    <a:pt x="470" y="1331"/>
                  </a:cubicBezTo>
                  <a:cubicBezTo>
                    <a:pt x="632" y="1499"/>
                    <a:pt x="836" y="1574"/>
                    <a:pt x="1035" y="1574"/>
                  </a:cubicBezTo>
                  <a:cubicBezTo>
                    <a:pt x="1430" y="1574"/>
                    <a:pt x="1811" y="1279"/>
                    <a:pt x="1831" y="817"/>
                  </a:cubicBezTo>
                  <a:cubicBezTo>
                    <a:pt x="1846" y="378"/>
                    <a:pt x="1483" y="0"/>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99" name="Google Shape;199;p7"/>
            <p:cNvSpPr/>
            <p:nvPr/>
          </p:nvSpPr>
          <p:spPr>
            <a:xfrm>
              <a:off x="803383" y="863827"/>
              <a:ext cx="58981" cy="50459"/>
            </a:xfrm>
            <a:custGeom>
              <a:avLst/>
              <a:gdLst/>
              <a:ahLst/>
              <a:cxnLst/>
              <a:rect l="l" t="t" r="r" b="b"/>
              <a:pathLst>
                <a:path w="1841" h="1575" extrusionOk="0">
                  <a:moveTo>
                    <a:pt x="1021" y="0"/>
                  </a:moveTo>
                  <a:cubicBezTo>
                    <a:pt x="352" y="0"/>
                    <a:pt x="0" y="821"/>
                    <a:pt x="480" y="1331"/>
                  </a:cubicBezTo>
                  <a:cubicBezTo>
                    <a:pt x="637" y="1499"/>
                    <a:pt x="837" y="1574"/>
                    <a:pt x="1035" y="1574"/>
                  </a:cubicBezTo>
                  <a:cubicBezTo>
                    <a:pt x="1425" y="1574"/>
                    <a:pt x="1805" y="1279"/>
                    <a:pt x="1826" y="817"/>
                  </a:cubicBezTo>
                  <a:cubicBezTo>
                    <a:pt x="1841" y="378"/>
                    <a:pt x="1493" y="0"/>
                    <a:pt x="1039" y="0"/>
                  </a:cubicBezTo>
                  <a:cubicBezTo>
                    <a:pt x="1033" y="0"/>
                    <a:pt x="1027" y="0"/>
                    <a:pt x="102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00" name="Google Shape;200;p7"/>
            <p:cNvSpPr/>
            <p:nvPr/>
          </p:nvSpPr>
          <p:spPr>
            <a:xfrm>
              <a:off x="1070160" y="863827"/>
              <a:ext cx="59622" cy="50459"/>
            </a:xfrm>
            <a:custGeom>
              <a:avLst/>
              <a:gdLst/>
              <a:ahLst/>
              <a:cxnLst/>
              <a:rect l="l" t="t" r="r" b="b"/>
              <a:pathLst>
                <a:path w="1861" h="1575" extrusionOk="0">
                  <a:moveTo>
                    <a:pt x="1059" y="0"/>
                  </a:moveTo>
                  <a:cubicBezTo>
                    <a:pt x="364" y="0"/>
                    <a:pt x="1" y="817"/>
                    <a:pt x="485" y="1331"/>
                  </a:cubicBezTo>
                  <a:cubicBezTo>
                    <a:pt x="647" y="1499"/>
                    <a:pt x="851" y="1574"/>
                    <a:pt x="1050" y="1574"/>
                  </a:cubicBezTo>
                  <a:cubicBezTo>
                    <a:pt x="1445" y="1574"/>
                    <a:pt x="1825" y="1279"/>
                    <a:pt x="1846" y="817"/>
                  </a:cubicBezTo>
                  <a:cubicBezTo>
                    <a:pt x="1861" y="378"/>
                    <a:pt x="1498" y="0"/>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01" name="Google Shape;201;p7"/>
            <p:cNvSpPr/>
            <p:nvPr/>
          </p:nvSpPr>
          <p:spPr>
            <a:xfrm>
              <a:off x="11" y="1143835"/>
              <a:ext cx="61063" cy="52830"/>
            </a:xfrm>
            <a:custGeom>
              <a:avLst/>
              <a:gdLst/>
              <a:ahLst/>
              <a:cxnLst/>
              <a:rect l="l" t="t" r="r" b="b"/>
              <a:pathLst>
                <a:path w="1906" h="1649" extrusionOk="0">
                  <a:moveTo>
                    <a:pt x="1104" y="0"/>
                  </a:moveTo>
                  <a:cubicBezTo>
                    <a:pt x="0" y="0"/>
                    <a:pt x="0" y="1649"/>
                    <a:pt x="1104" y="1649"/>
                  </a:cubicBezTo>
                  <a:cubicBezTo>
                    <a:pt x="1558" y="1634"/>
                    <a:pt x="1906" y="1271"/>
                    <a:pt x="1891" y="832"/>
                  </a:cubicBezTo>
                  <a:cubicBezTo>
                    <a:pt x="1906" y="378"/>
                    <a:pt x="1558" y="16"/>
                    <a:pt x="11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02" name="Google Shape;202;p7"/>
            <p:cNvSpPr/>
            <p:nvPr/>
          </p:nvSpPr>
          <p:spPr>
            <a:xfrm>
              <a:off x="268870" y="1143835"/>
              <a:ext cx="59141" cy="50459"/>
            </a:xfrm>
            <a:custGeom>
              <a:avLst/>
              <a:gdLst/>
              <a:ahLst/>
              <a:cxnLst/>
              <a:rect l="l" t="t" r="r" b="b"/>
              <a:pathLst>
                <a:path w="1846" h="1575" extrusionOk="0">
                  <a:moveTo>
                    <a:pt x="1059" y="0"/>
                  </a:moveTo>
                  <a:cubicBezTo>
                    <a:pt x="364" y="0"/>
                    <a:pt x="1" y="832"/>
                    <a:pt x="485" y="1331"/>
                  </a:cubicBezTo>
                  <a:cubicBezTo>
                    <a:pt x="648" y="1499"/>
                    <a:pt x="852" y="1575"/>
                    <a:pt x="1053" y="1575"/>
                  </a:cubicBezTo>
                  <a:cubicBezTo>
                    <a:pt x="1447" y="1575"/>
                    <a:pt x="1826" y="1283"/>
                    <a:pt x="1846" y="832"/>
                  </a:cubicBezTo>
                  <a:cubicBezTo>
                    <a:pt x="1846" y="378"/>
                    <a:pt x="1498" y="16"/>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03" name="Google Shape;203;p7"/>
            <p:cNvSpPr/>
            <p:nvPr/>
          </p:nvSpPr>
          <p:spPr>
            <a:xfrm>
              <a:off x="536287" y="1143835"/>
              <a:ext cx="59141" cy="50459"/>
            </a:xfrm>
            <a:custGeom>
              <a:avLst/>
              <a:gdLst/>
              <a:ahLst/>
              <a:cxnLst/>
              <a:rect l="l" t="t" r="r" b="b"/>
              <a:pathLst>
                <a:path w="1846" h="1575" extrusionOk="0">
                  <a:moveTo>
                    <a:pt x="1044" y="0"/>
                  </a:moveTo>
                  <a:cubicBezTo>
                    <a:pt x="349" y="0"/>
                    <a:pt x="1" y="832"/>
                    <a:pt x="470" y="1331"/>
                  </a:cubicBezTo>
                  <a:cubicBezTo>
                    <a:pt x="633" y="1499"/>
                    <a:pt x="837" y="1575"/>
                    <a:pt x="1038" y="1575"/>
                  </a:cubicBezTo>
                  <a:cubicBezTo>
                    <a:pt x="1432" y="1575"/>
                    <a:pt x="1811" y="1283"/>
                    <a:pt x="1831" y="832"/>
                  </a:cubicBezTo>
                  <a:cubicBezTo>
                    <a:pt x="1846" y="378"/>
                    <a:pt x="1483" y="16"/>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04" name="Google Shape;204;p7"/>
            <p:cNvSpPr/>
            <p:nvPr/>
          </p:nvSpPr>
          <p:spPr>
            <a:xfrm>
              <a:off x="803223" y="1143835"/>
              <a:ext cx="59141" cy="50459"/>
            </a:xfrm>
            <a:custGeom>
              <a:avLst/>
              <a:gdLst/>
              <a:ahLst/>
              <a:cxnLst/>
              <a:rect l="l" t="t" r="r" b="b"/>
              <a:pathLst>
                <a:path w="1846" h="1575" extrusionOk="0">
                  <a:moveTo>
                    <a:pt x="1044" y="0"/>
                  </a:moveTo>
                  <a:cubicBezTo>
                    <a:pt x="349" y="0"/>
                    <a:pt x="1" y="832"/>
                    <a:pt x="485" y="1331"/>
                  </a:cubicBezTo>
                  <a:cubicBezTo>
                    <a:pt x="643" y="1499"/>
                    <a:pt x="844" y="1575"/>
                    <a:pt x="1042" y="1575"/>
                  </a:cubicBezTo>
                  <a:cubicBezTo>
                    <a:pt x="1432" y="1575"/>
                    <a:pt x="1810" y="1283"/>
                    <a:pt x="1831" y="832"/>
                  </a:cubicBezTo>
                  <a:cubicBezTo>
                    <a:pt x="1846" y="378"/>
                    <a:pt x="1498" y="16"/>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05" name="Google Shape;205;p7"/>
            <p:cNvSpPr/>
            <p:nvPr/>
          </p:nvSpPr>
          <p:spPr>
            <a:xfrm>
              <a:off x="1070160" y="1143835"/>
              <a:ext cx="59622" cy="50459"/>
            </a:xfrm>
            <a:custGeom>
              <a:avLst/>
              <a:gdLst/>
              <a:ahLst/>
              <a:cxnLst/>
              <a:rect l="l" t="t" r="r" b="b"/>
              <a:pathLst>
                <a:path w="1861" h="1575" extrusionOk="0">
                  <a:moveTo>
                    <a:pt x="1059" y="0"/>
                  </a:moveTo>
                  <a:cubicBezTo>
                    <a:pt x="364" y="0"/>
                    <a:pt x="1" y="832"/>
                    <a:pt x="485" y="1331"/>
                  </a:cubicBezTo>
                  <a:cubicBezTo>
                    <a:pt x="648" y="1499"/>
                    <a:pt x="852" y="1575"/>
                    <a:pt x="1053" y="1575"/>
                  </a:cubicBezTo>
                  <a:cubicBezTo>
                    <a:pt x="1447" y="1575"/>
                    <a:pt x="1825" y="1283"/>
                    <a:pt x="1846" y="832"/>
                  </a:cubicBezTo>
                  <a:cubicBezTo>
                    <a:pt x="1861" y="378"/>
                    <a:pt x="1498" y="16"/>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06" name="Google Shape;206;p7"/>
            <p:cNvSpPr/>
            <p:nvPr/>
          </p:nvSpPr>
          <p:spPr>
            <a:xfrm>
              <a:off x="1933" y="1424323"/>
              <a:ext cx="59141" cy="52830"/>
            </a:xfrm>
            <a:custGeom>
              <a:avLst/>
              <a:gdLst/>
              <a:ahLst/>
              <a:cxnLst/>
              <a:rect l="l" t="t" r="r" b="b"/>
              <a:pathLst>
                <a:path w="1846" h="1649" extrusionOk="0">
                  <a:moveTo>
                    <a:pt x="1044" y="1"/>
                  </a:moveTo>
                  <a:cubicBezTo>
                    <a:pt x="1" y="46"/>
                    <a:pt x="1" y="1588"/>
                    <a:pt x="1044" y="1649"/>
                  </a:cubicBezTo>
                  <a:cubicBezTo>
                    <a:pt x="1498" y="1634"/>
                    <a:pt x="1846" y="1271"/>
                    <a:pt x="1831" y="817"/>
                  </a:cubicBezTo>
                  <a:cubicBezTo>
                    <a:pt x="1846" y="379"/>
                    <a:pt x="1498"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07" name="Google Shape;207;p7"/>
            <p:cNvSpPr/>
            <p:nvPr/>
          </p:nvSpPr>
          <p:spPr>
            <a:xfrm>
              <a:off x="268870" y="1424323"/>
              <a:ext cx="59141" cy="50459"/>
            </a:xfrm>
            <a:custGeom>
              <a:avLst/>
              <a:gdLst/>
              <a:ahLst/>
              <a:cxnLst/>
              <a:rect l="l" t="t" r="r" b="b"/>
              <a:pathLst>
                <a:path w="1846" h="1575" extrusionOk="0">
                  <a:moveTo>
                    <a:pt x="1059" y="1"/>
                  </a:moveTo>
                  <a:cubicBezTo>
                    <a:pt x="364" y="1"/>
                    <a:pt x="1" y="832"/>
                    <a:pt x="485" y="1331"/>
                  </a:cubicBezTo>
                  <a:cubicBezTo>
                    <a:pt x="642" y="1499"/>
                    <a:pt x="842" y="1574"/>
                    <a:pt x="1040" y="1574"/>
                  </a:cubicBezTo>
                  <a:cubicBezTo>
                    <a:pt x="1432" y="1574"/>
                    <a:pt x="1816" y="1279"/>
                    <a:pt x="1846" y="817"/>
                  </a:cubicBezTo>
                  <a:cubicBezTo>
                    <a:pt x="1846" y="379"/>
                    <a:pt x="1498" y="1"/>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08" name="Google Shape;208;p7"/>
            <p:cNvSpPr/>
            <p:nvPr/>
          </p:nvSpPr>
          <p:spPr>
            <a:xfrm>
              <a:off x="536287" y="1424323"/>
              <a:ext cx="59141" cy="50459"/>
            </a:xfrm>
            <a:custGeom>
              <a:avLst/>
              <a:gdLst/>
              <a:ahLst/>
              <a:cxnLst/>
              <a:rect l="l" t="t" r="r" b="b"/>
              <a:pathLst>
                <a:path w="1846" h="1575" extrusionOk="0">
                  <a:moveTo>
                    <a:pt x="1044" y="1"/>
                  </a:moveTo>
                  <a:cubicBezTo>
                    <a:pt x="349" y="1"/>
                    <a:pt x="1" y="832"/>
                    <a:pt x="470" y="1331"/>
                  </a:cubicBezTo>
                  <a:cubicBezTo>
                    <a:pt x="632" y="1499"/>
                    <a:pt x="836" y="1574"/>
                    <a:pt x="1035" y="1574"/>
                  </a:cubicBezTo>
                  <a:cubicBezTo>
                    <a:pt x="1430" y="1574"/>
                    <a:pt x="1811" y="1279"/>
                    <a:pt x="1831" y="817"/>
                  </a:cubicBezTo>
                  <a:cubicBezTo>
                    <a:pt x="1846" y="379"/>
                    <a:pt x="1483"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09" name="Google Shape;209;p7"/>
            <p:cNvSpPr/>
            <p:nvPr/>
          </p:nvSpPr>
          <p:spPr>
            <a:xfrm>
              <a:off x="803223" y="1424323"/>
              <a:ext cx="59141" cy="50459"/>
            </a:xfrm>
            <a:custGeom>
              <a:avLst/>
              <a:gdLst/>
              <a:ahLst/>
              <a:cxnLst/>
              <a:rect l="l" t="t" r="r" b="b"/>
              <a:pathLst>
                <a:path w="1846" h="1575" extrusionOk="0">
                  <a:moveTo>
                    <a:pt x="1044" y="1"/>
                  </a:moveTo>
                  <a:cubicBezTo>
                    <a:pt x="364" y="1"/>
                    <a:pt x="1" y="817"/>
                    <a:pt x="485" y="1331"/>
                  </a:cubicBezTo>
                  <a:cubicBezTo>
                    <a:pt x="642" y="1499"/>
                    <a:pt x="842" y="1574"/>
                    <a:pt x="1040" y="1574"/>
                  </a:cubicBezTo>
                  <a:cubicBezTo>
                    <a:pt x="1430" y="1574"/>
                    <a:pt x="1810" y="1279"/>
                    <a:pt x="1831" y="817"/>
                  </a:cubicBezTo>
                  <a:cubicBezTo>
                    <a:pt x="1846" y="379"/>
                    <a:pt x="1498"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10" name="Google Shape;210;p7"/>
            <p:cNvSpPr/>
            <p:nvPr/>
          </p:nvSpPr>
          <p:spPr>
            <a:xfrm>
              <a:off x="1070160" y="1424323"/>
              <a:ext cx="59622" cy="50459"/>
            </a:xfrm>
            <a:custGeom>
              <a:avLst/>
              <a:gdLst/>
              <a:ahLst/>
              <a:cxnLst/>
              <a:rect l="l" t="t" r="r" b="b"/>
              <a:pathLst>
                <a:path w="1861" h="1575" extrusionOk="0">
                  <a:moveTo>
                    <a:pt x="1059" y="1"/>
                  </a:moveTo>
                  <a:cubicBezTo>
                    <a:pt x="364" y="1"/>
                    <a:pt x="1" y="832"/>
                    <a:pt x="485" y="1331"/>
                  </a:cubicBezTo>
                  <a:cubicBezTo>
                    <a:pt x="647" y="1499"/>
                    <a:pt x="851" y="1574"/>
                    <a:pt x="1050" y="1574"/>
                  </a:cubicBezTo>
                  <a:cubicBezTo>
                    <a:pt x="1445" y="1574"/>
                    <a:pt x="1825" y="1279"/>
                    <a:pt x="1846" y="817"/>
                  </a:cubicBezTo>
                  <a:cubicBezTo>
                    <a:pt x="1861" y="379"/>
                    <a:pt x="1498" y="1"/>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11" name="Google Shape;211;p7"/>
            <p:cNvSpPr/>
            <p:nvPr/>
          </p:nvSpPr>
          <p:spPr>
            <a:xfrm>
              <a:off x="11" y="1704331"/>
              <a:ext cx="61063" cy="52862"/>
            </a:xfrm>
            <a:custGeom>
              <a:avLst/>
              <a:gdLst/>
              <a:ahLst/>
              <a:cxnLst/>
              <a:rect l="l" t="t" r="r" b="b"/>
              <a:pathLst>
                <a:path w="1906" h="1650" extrusionOk="0">
                  <a:moveTo>
                    <a:pt x="1104" y="1"/>
                  </a:moveTo>
                  <a:cubicBezTo>
                    <a:pt x="0" y="1"/>
                    <a:pt x="0" y="1649"/>
                    <a:pt x="1104" y="1649"/>
                  </a:cubicBezTo>
                  <a:cubicBezTo>
                    <a:pt x="1558" y="1649"/>
                    <a:pt x="1906" y="1271"/>
                    <a:pt x="1891" y="833"/>
                  </a:cubicBezTo>
                  <a:cubicBezTo>
                    <a:pt x="1906" y="379"/>
                    <a:pt x="1558" y="16"/>
                    <a:pt x="11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12" name="Google Shape;212;p7"/>
            <p:cNvSpPr/>
            <p:nvPr/>
          </p:nvSpPr>
          <p:spPr>
            <a:xfrm>
              <a:off x="268870" y="1704331"/>
              <a:ext cx="59141" cy="50811"/>
            </a:xfrm>
            <a:custGeom>
              <a:avLst/>
              <a:gdLst/>
              <a:ahLst/>
              <a:cxnLst/>
              <a:rect l="l" t="t" r="r" b="b"/>
              <a:pathLst>
                <a:path w="1846" h="1586" extrusionOk="0">
                  <a:moveTo>
                    <a:pt x="1059" y="1"/>
                  </a:moveTo>
                  <a:cubicBezTo>
                    <a:pt x="364" y="1"/>
                    <a:pt x="1" y="833"/>
                    <a:pt x="485" y="1332"/>
                  </a:cubicBezTo>
                  <a:cubicBezTo>
                    <a:pt x="650" y="1507"/>
                    <a:pt x="857" y="1585"/>
                    <a:pt x="1059" y="1585"/>
                  </a:cubicBezTo>
                  <a:cubicBezTo>
                    <a:pt x="1451" y="1585"/>
                    <a:pt x="1826" y="1291"/>
                    <a:pt x="1846" y="833"/>
                  </a:cubicBezTo>
                  <a:cubicBezTo>
                    <a:pt x="1846" y="379"/>
                    <a:pt x="1498" y="16"/>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13" name="Google Shape;213;p7"/>
            <p:cNvSpPr/>
            <p:nvPr/>
          </p:nvSpPr>
          <p:spPr>
            <a:xfrm>
              <a:off x="536287" y="1704331"/>
              <a:ext cx="59141" cy="50811"/>
            </a:xfrm>
            <a:custGeom>
              <a:avLst/>
              <a:gdLst/>
              <a:ahLst/>
              <a:cxnLst/>
              <a:rect l="l" t="t" r="r" b="b"/>
              <a:pathLst>
                <a:path w="1846" h="1586" extrusionOk="0">
                  <a:moveTo>
                    <a:pt x="1044" y="1"/>
                  </a:moveTo>
                  <a:cubicBezTo>
                    <a:pt x="349" y="1"/>
                    <a:pt x="1" y="833"/>
                    <a:pt x="470" y="1332"/>
                  </a:cubicBezTo>
                  <a:cubicBezTo>
                    <a:pt x="635" y="1507"/>
                    <a:pt x="842" y="1585"/>
                    <a:pt x="1044" y="1585"/>
                  </a:cubicBezTo>
                  <a:cubicBezTo>
                    <a:pt x="1436" y="1585"/>
                    <a:pt x="1811" y="1291"/>
                    <a:pt x="1831" y="833"/>
                  </a:cubicBezTo>
                  <a:cubicBezTo>
                    <a:pt x="1846" y="379"/>
                    <a:pt x="1483" y="16"/>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14" name="Google Shape;214;p7"/>
            <p:cNvSpPr/>
            <p:nvPr/>
          </p:nvSpPr>
          <p:spPr>
            <a:xfrm>
              <a:off x="803223" y="1704331"/>
              <a:ext cx="59141" cy="50811"/>
            </a:xfrm>
            <a:custGeom>
              <a:avLst/>
              <a:gdLst/>
              <a:ahLst/>
              <a:cxnLst/>
              <a:rect l="l" t="t" r="r" b="b"/>
              <a:pathLst>
                <a:path w="1846" h="1586" extrusionOk="0">
                  <a:moveTo>
                    <a:pt x="1044" y="1"/>
                  </a:moveTo>
                  <a:cubicBezTo>
                    <a:pt x="349" y="1"/>
                    <a:pt x="1" y="833"/>
                    <a:pt x="485" y="1332"/>
                  </a:cubicBezTo>
                  <a:cubicBezTo>
                    <a:pt x="644" y="1507"/>
                    <a:pt x="848" y="1585"/>
                    <a:pt x="1048" y="1585"/>
                  </a:cubicBezTo>
                  <a:cubicBezTo>
                    <a:pt x="1436" y="1585"/>
                    <a:pt x="1811" y="1291"/>
                    <a:pt x="1831" y="833"/>
                  </a:cubicBezTo>
                  <a:cubicBezTo>
                    <a:pt x="1846" y="379"/>
                    <a:pt x="1498" y="16"/>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15" name="Google Shape;215;p7"/>
            <p:cNvSpPr/>
            <p:nvPr/>
          </p:nvSpPr>
          <p:spPr>
            <a:xfrm>
              <a:off x="1070160" y="1704331"/>
              <a:ext cx="59622" cy="50811"/>
            </a:xfrm>
            <a:custGeom>
              <a:avLst/>
              <a:gdLst/>
              <a:ahLst/>
              <a:cxnLst/>
              <a:rect l="l" t="t" r="r" b="b"/>
              <a:pathLst>
                <a:path w="1861" h="1586" extrusionOk="0">
                  <a:moveTo>
                    <a:pt x="1059" y="1"/>
                  </a:moveTo>
                  <a:cubicBezTo>
                    <a:pt x="364" y="1"/>
                    <a:pt x="1" y="833"/>
                    <a:pt x="485" y="1332"/>
                  </a:cubicBezTo>
                  <a:cubicBezTo>
                    <a:pt x="650" y="1507"/>
                    <a:pt x="857" y="1585"/>
                    <a:pt x="1059" y="1585"/>
                  </a:cubicBezTo>
                  <a:cubicBezTo>
                    <a:pt x="1451" y="1585"/>
                    <a:pt x="1826" y="1291"/>
                    <a:pt x="1846" y="833"/>
                  </a:cubicBezTo>
                  <a:cubicBezTo>
                    <a:pt x="1861" y="379"/>
                    <a:pt x="1498" y="16"/>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grpSp>
      <p:sp>
        <p:nvSpPr>
          <p:cNvPr id="216" name="Google Shape;216;p7"/>
          <p:cNvSpPr txBox="1">
            <a:spLocks noGrp="1"/>
          </p:cNvSpPr>
          <p:nvPr>
            <p:ph type="title"/>
          </p:nvPr>
        </p:nvSpPr>
        <p:spPr>
          <a:xfrm>
            <a:off x="1602450" y="1456075"/>
            <a:ext cx="5939100" cy="5433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17" name="Google Shape;217;p7"/>
          <p:cNvSpPr txBox="1">
            <a:spLocks noGrp="1"/>
          </p:cNvSpPr>
          <p:nvPr>
            <p:ph type="subTitle" idx="1"/>
          </p:nvPr>
        </p:nvSpPr>
        <p:spPr>
          <a:xfrm>
            <a:off x="1602450" y="1999350"/>
            <a:ext cx="5939100" cy="1725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18"/>
        <p:cNvGrpSpPr/>
        <p:nvPr/>
      </p:nvGrpSpPr>
      <p:grpSpPr>
        <a:xfrm>
          <a:off x="0" y="0"/>
          <a:ext cx="0" cy="0"/>
          <a:chOff x="0" y="0"/>
          <a:chExt cx="0" cy="0"/>
        </a:xfrm>
      </p:grpSpPr>
      <p:sp>
        <p:nvSpPr>
          <p:cNvPr id="219" name="Google Shape;219;p8"/>
          <p:cNvSpPr/>
          <p:nvPr/>
        </p:nvSpPr>
        <p:spPr>
          <a:xfrm>
            <a:off x="717150" y="935100"/>
            <a:ext cx="7709700" cy="32733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8"/>
          <p:cNvSpPr txBox="1">
            <a:spLocks noGrp="1"/>
          </p:cNvSpPr>
          <p:nvPr>
            <p:ph type="title"/>
          </p:nvPr>
        </p:nvSpPr>
        <p:spPr>
          <a:xfrm>
            <a:off x="1388100" y="1307100"/>
            <a:ext cx="6367800" cy="25293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72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grpSp>
        <p:nvGrpSpPr>
          <p:cNvPr id="221" name="Google Shape;221;p8"/>
          <p:cNvGrpSpPr/>
          <p:nvPr/>
        </p:nvGrpSpPr>
        <p:grpSpPr>
          <a:xfrm rot="-5400000">
            <a:off x="348315" y="3682261"/>
            <a:ext cx="1129770" cy="1173854"/>
            <a:chOff x="11" y="583339"/>
            <a:chExt cx="1129770" cy="1173854"/>
          </a:xfrm>
        </p:grpSpPr>
        <p:sp>
          <p:nvSpPr>
            <p:cNvPr id="222" name="Google Shape;222;p8"/>
            <p:cNvSpPr/>
            <p:nvPr/>
          </p:nvSpPr>
          <p:spPr>
            <a:xfrm>
              <a:off x="9686" y="583339"/>
              <a:ext cx="51388" cy="52830"/>
            </a:xfrm>
            <a:custGeom>
              <a:avLst/>
              <a:gdLst/>
              <a:ahLst/>
              <a:cxnLst/>
              <a:rect l="l" t="t" r="r" b="b"/>
              <a:pathLst>
                <a:path w="1604" h="1649" extrusionOk="0">
                  <a:moveTo>
                    <a:pt x="802" y="0"/>
                  </a:moveTo>
                  <a:cubicBezTo>
                    <a:pt x="364" y="15"/>
                    <a:pt x="1" y="378"/>
                    <a:pt x="16" y="832"/>
                  </a:cubicBezTo>
                  <a:cubicBezTo>
                    <a:pt x="1" y="1270"/>
                    <a:pt x="364" y="1633"/>
                    <a:pt x="802" y="1648"/>
                  </a:cubicBezTo>
                  <a:cubicBezTo>
                    <a:pt x="1256" y="1633"/>
                    <a:pt x="1604" y="1270"/>
                    <a:pt x="1589" y="832"/>
                  </a:cubicBezTo>
                  <a:cubicBezTo>
                    <a:pt x="1604" y="378"/>
                    <a:pt x="1256" y="15"/>
                    <a:pt x="8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23" name="Google Shape;223;p8"/>
            <p:cNvSpPr/>
            <p:nvPr/>
          </p:nvSpPr>
          <p:spPr>
            <a:xfrm>
              <a:off x="277103" y="584524"/>
              <a:ext cx="50908" cy="50555"/>
            </a:xfrm>
            <a:custGeom>
              <a:avLst/>
              <a:gdLst/>
              <a:ahLst/>
              <a:cxnLst/>
              <a:rect l="l" t="t" r="r" b="b"/>
              <a:pathLst>
                <a:path w="1589" h="1578" extrusionOk="0">
                  <a:moveTo>
                    <a:pt x="795" y="1"/>
                  </a:moveTo>
                  <a:cubicBezTo>
                    <a:pt x="398" y="1"/>
                    <a:pt x="1" y="265"/>
                    <a:pt x="1" y="795"/>
                  </a:cubicBezTo>
                  <a:cubicBezTo>
                    <a:pt x="1" y="1316"/>
                    <a:pt x="398" y="1577"/>
                    <a:pt x="795" y="1577"/>
                  </a:cubicBezTo>
                  <a:cubicBezTo>
                    <a:pt x="1192" y="1577"/>
                    <a:pt x="1589" y="1316"/>
                    <a:pt x="1589" y="795"/>
                  </a:cubicBezTo>
                  <a:cubicBezTo>
                    <a:pt x="1589" y="265"/>
                    <a:pt x="1192" y="1"/>
                    <a:pt x="7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24" name="Google Shape;224;p8"/>
            <p:cNvSpPr/>
            <p:nvPr/>
          </p:nvSpPr>
          <p:spPr>
            <a:xfrm>
              <a:off x="543559" y="583435"/>
              <a:ext cx="52349" cy="52734"/>
            </a:xfrm>
            <a:custGeom>
              <a:avLst/>
              <a:gdLst/>
              <a:ahLst/>
              <a:cxnLst/>
              <a:rect l="l" t="t" r="r" b="b"/>
              <a:pathLst>
                <a:path w="1634" h="1646" extrusionOk="0">
                  <a:moveTo>
                    <a:pt x="817" y="1"/>
                  </a:moveTo>
                  <a:cubicBezTo>
                    <a:pt x="409" y="1"/>
                    <a:pt x="1" y="277"/>
                    <a:pt x="31" y="829"/>
                  </a:cubicBezTo>
                  <a:cubicBezTo>
                    <a:pt x="1" y="1267"/>
                    <a:pt x="364" y="1645"/>
                    <a:pt x="817" y="1645"/>
                  </a:cubicBezTo>
                  <a:cubicBezTo>
                    <a:pt x="1271" y="1645"/>
                    <a:pt x="1619" y="1267"/>
                    <a:pt x="1604" y="829"/>
                  </a:cubicBezTo>
                  <a:cubicBezTo>
                    <a:pt x="1634" y="277"/>
                    <a:pt x="1226" y="1"/>
                    <a:pt x="8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25" name="Google Shape;225;p8"/>
            <p:cNvSpPr/>
            <p:nvPr/>
          </p:nvSpPr>
          <p:spPr>
            <a:xfrm>
              <a:off x="810752" y="583435"/>
              <a:ext cx="52093" cy="52734"/>
            </a:xfrm>
            <a:custGeom>
              <a:avLst/>
              <a:gdLst/>
              <a:ahLst/>
              <a:cxnLst/>
              <a:rect l="l" t="t" r="r" b="b"/>
              <a:pathLst>
                <a:path w="1626" h="1646" extrusionOk="0">
                  <a:moveTo>
                    <a:pt x="815" y="1"/>
                  </a:moveTo>
                  <a:cubicBezTo>
                    <a:pt x="408" y="1"/>
                    <a:pt x="0" y="277"/>
                    <a:pt x="23" y="829"/>
                  </a:cubicBezTo>
                  <a:cubicBezTo>
                    <a:pt x="8" y="1267"/>
                    <a:pt x="371" y="1645"/>
                    <a:pt x="809" y="1645"/>
                  </a:cubicBezTo>
                  <a:cubicBezTo>
                    <a:pt x="1263" y="1645"/>
                    <a:pt x="1626" y="1267"/>
                    <a:pt x="1596" y="829"/>
                  </a:cubicBezTo>
                  <a:cubicBezTo>
                    <a:pt x="1626" y="277"/>
                    <a:pt x="1221" y="1"/>
                    <a:pt x="8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26" name="Google Shape;226;p8"/>
            <p:cNvSpPr/>
            <p:nvPr/>
          </p:nvSpPr>
          <p:spPr>
            <a:xfrm>
              <a:off x="1078874" y="584524"/>
              <a:ext cx="50427" cy="50555"/>
            </a:xfrm>
            <a:custGeom>
              <a:avLst/>
              <a:gdLst/>
              <a:ahLst/>
              <a:cxnLst/>
              <a:rect l="l" t="t" r="r" b="b"/>
              <a:pathLst>
                <a:path w="1574" h="1578" extrusionOk="0">
                  <a:moveTo>
                    <a:pt x="787" y="1"/>
                  </a:moveTo>
                  <a:cubicBezTo>
                    <a:pt x="394" y="1"/>
                    <a:pt x="1" y="265"/>
                    <a:pt x="1" y="795"/>
                  </a:cubicBezTo>
                  <a:cubicBezTo>
                    <a:pt x="1" y="1316"/>
                    <a:pt x="394" y="1577"/>
                    <a:pt x="787" y="1577"/>
                  </a:cubicBezTo>
                  <a:cubicBezTo>
                    <a:pt x="1180" y="1577"/>
                    <a:pt x="1574" y="1316"/>
                    <a:pt x="1574" y="795"/>
                  </a:cubicBezTo>
                  <a:cubicBezTo>
                    <a:pt x="1574" y="265"/>
                    <a:pt x="1180" y="1"/>
                    <a:pt x="78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27" name="Google Shape;227;p8"/>
            <p:cNvSpPr/>
            <p:nvPr/>
          </p:nvSpPr>
          <p:spPr>
            <a:xfrm>
              <a:off x="1933" y="863347"/>
              <a:ext cx="59141" cy="53310"/>
            </a:xfrm>
            <a:custGeom>
              <a:avLst/>
              <a:gdLst/>
              <a:ahLst/>
              <a:cxnLst/>
              <a:rect l="l" t="t" r="r" b="b"/>
              <a:pathLst>
                <a:path w="1846" h="1664" extrusionOk="0">
                  <a:moveTo>
                    <a:pt x="1044" y="0"/>
                  </a:moveTo>
                  <a:cubicBezTo>
                    <a:pt x="1" y="61"/>
                    <a:pt x="1" y="1603"/>
                    <a:pt x="1044" y="1663"/>
                  </a:cubicBezTo>
                  <a:cubicBezTo>
                    <a:pt x="1483" y="1648"/>
                    <a:pt x="1846" y="1270"/>
                    <a:pt x="1831" y="832"/>
                  </a:cubicBezTo>
                  <a:cubicBezTo>
                    <a:pt x="1846" y="393"/>
                    <a:pt x="1498" y="15"/>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28" name="Google Shape;228;p8"/>
            <p:cNvSpPr/>
            <p:nvPr/>
          </p:nvSpPr>
          <p:spPr>
            <a:xfrm>
              <a:off x="268870" y="863827"/>
              <a:ext cx="59141" cy="50459"/>
            </a:xfrm>
            <a:custGeom>
              <a:avLst/>
              <a:gdLst/>
              <a:ahLst/>
              <a:cxnLst/>
              <a:rect l="l" t="t" r="r" b="b"/>
              <a:pathLst>
                <a:path w="1846" h="1575" extrusionOk="0">
                  <a:moveTo>
                    <a:pt x="1059" y="0"/>
                  </a:moveTo>
                  <a:cubicBezTo>
                    <a:pt x="364" y="0"/>
                    <a:pt x="1" y="817"/>
                    <a:pt x="485" y="1331"/>
                  </a:cubicBezTo>
                  <a:cubicBezTo>
                    <a:pt x="642" y="1499"/>
                    <a:pt x="842" y="1574"/>
                    <a:pt x="1040" y="1574"/>
                  </a:cubicBezTo>
                  <a:cubicBezTo>
                    <a:pt x="1432" y="1574"/>
                    <a:pt x="1816" y="1279"/>
                    <a:pt x="1846" y="817"/>
                  </a:cubicBezTo>
                  <a:cubicBezTo>
                    <a:pt x="1846" y="378"/>
                    <a:pt x="1498" y="0"/>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29" name="Google Shape;229;p8"/>
            <p:cNvSpPr/>
            <p:nvPr/>
          </p:nvSpPr>
          <p:spPr>
            <a:xfrm>
              <a:off x="536287" y="863827"/>
              <a:ext cx="59141" cy="50459"/>
            </a:xfrm>
            <a:custGeom>
              <a:avLst/>
              <a:gdLst/>
              <a:ahLst/>
              <a:cxnLst/>
              <a:rect l="l" t="t" r="r" b="b"/>
              <a:pathLst>
                <a:path w="1846" h="1575" extrusionOk="0">
                  <a:moveTo>
                    <a:pt x="1044" y="0"/>
                  </a:moveTo>
                  <a:cubicBezTo>
                    <a:pt x="349" y="0"/>
                    <a:pt x="1" y="817"/>
                    <a:pt x="470" y="1331"/>
                  </a:cubicBezTo>
                  <a:cubicBezTo>
                    <a:pt x="632" y="1499"/>
                    <a:pt x="836" y="1574"/>
                    <a:pt x="1035" y="1574"/>
                  </a:cubicBezTo>
                  <a:cubicBezTo>
                    <a:pt x="1430" y="1574"/>
                    <a:pt x="1811" y="1279"/>
                    <a:pt x="1831" y="817"/>
                  </a:cubicBezTo>
                  <a:cubicBezTo>
                    <a:pt x="1846" y="378"/>
                    <a:pt x="1483" y="0"/>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30" name="Google Shape;230;p8"/>
            <p:cNvSpPr/>
            <p:nvPr/>
          </p:nvSpPr>
          <p:spPr>
            <a:xfrm>
              <a:off x="803383" y="863827"/>
              <a:ext cx="58981" cy="50459"/>
            </a:xfrm>
            <a:custGeom>
              <a:avLst/>
              <a:gdLst/>
              <a:ahLst/>
              <a:cxnLst/>
              <a:rect l="l" t="t" r="r" b="b"/>
              <a:pathLst>
                <a:path w="1841" h="1575" extrusionOk="0">
                  <a:moveTo>
                    <a:pt x="1021" y="0"/>
                  </a:moveTo>
                  <a:cubicBezTo>
                    <a:pt x="352" y="0"/>
                    <a:pt x="0" y="821"/>
                    <a:pt x="480" y="1331"/>
                  </a:cubicBezTo>
                  <a:cubicBezTo>
                    <a:pt x="637" y="1499"/>
                    <a:pt x="837" y="1574"/>
                    <a:pt x="1035" y="1574"/>
                  </a:cubicBezTo>
                  <a:cubicBezTo>
                    <a:pt x="1425" y="1574"/>
                    <a:pt x="1805" y="1279"/>
                    <a:pt x="1826" y="817"/>
                  </a:cubicBezTo>
                  <a:cubicBezTo>
                    <a:pt x="1841" y="378"/>
                    <a:pt x="1493" y="0"/>
                    <a:pt x="1039" y="0"/>
                  </a:cubicBezTo>
                  <a:cubicBezTo>
                    <a:pt x="1033" y="0"/>
                    <a:pt x="1027" y="0"/>
                    <a:pt x="102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31" name="Google Shape;231;p8"/>
            <p:cNvSpPr/>
            <p:nvPr/>
          </p:nvSpPr>
          <p:spPr>
            <a:xfrm>
              <a:off x="1070160" y="863827"/>
              <a:ext cx="59622" cy="50459"/>
            </a:xfrm>
            <a:custGeom>
              <a:avLst/>
              <a:gdLst/>
              <a:ahLst/>
              <a:cxnLst/>
              <a:rect l="l" t="t" r="r" b="b"/>
              <a:pathLst>
                <a:path w="1861" h="1575" extrusionOk="0">
                  <a:moveTo>
                    <a:pt x="1059" y="0"/>
                  </a:moveTo>
                  <a:cubicBezTo>
                    <a:pt x="364" y="0"/>
                    <a:pt x="1" y="817"/>
                    <a:pt x="485" y="1331"/>
                  </a:cubicBezTo>
                  <a:cubicBezTo>
                    <a:pt x="647" y="1499"/>
                    <a:pt x="851" y="1574"/>
                    <a:pt x="1050" y="1574"/>
                  </a:cubicBezTo>
                  <a:cubicBezTo>
                    <a:pt x="1445" y="1574"/>
                    <a:pt x="1825" y="1279"/>
                    <a:pt x="1846" y="817"/>
                  </a:cubicBezTo>
                  <a:cubicBezTo>
                    <a:pt x="1861" y="378"/>
                    <a:pt x="1498" y="0"/>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32" name="Google Shape;232;p8"/>
            <p:cNvSpPr/>
            <p:nvPr/>
          </p:nvSpPr>
          <p:spPr>
            <a:xfrm>
              <a:off x="11" y="1143835"/>
              <a:ext cx="61063" cy="52830"/>
            </a:xfrm>
            <a:custGeom>
              <a:avLst/>
              <a:gdLst/>
              <a:ahLst/>
              <a:cxnLst/>
              <a:rect l="l" t="t" r="r" b="b"/>
              <a:pathLst>
                <a:path w="1906" h="1649" extrusionOk="0">
                  <a:moveTo>
                    <a:pt x="1104" y="0"/>
                  </a:moveTo>
                  <a:cubicBezTo>
                    <a:pt x="0" y="0"/>
                    <a:pt x="0" y="1649"/>
                    <a:pt x="1104" y="1649"/>
                  </a:cubicBezTo>
                  <a:cubicBezTo>
                    <a:pt x="1558" y="1634"/>
                    <a:pt x="1906" y="1271"/>
                    <a:pt x="1891" y="832"/>
                  </a:cubicBezTo>
                  <a:cubicBezTo>
                    <a:pt x="1906" y="378"/>
                    <a:pt x="1558" y="16"/>
                    <a:pt x="11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33" name="Google Shape;233;p8"/>
            <p:cNvSpPr/>
            <p:nvPr/>
          </p:nvSpPr>
          <p:spPr>
            <a:xfrm>
              <a:off x="268870" y="1143835"/>
              <a:ext cx="59141" cy="50459"/>
            </a:xfrm>
            <a:custGeom>
              <a:avLst/>
              <a:gdLst/>
              <a:ahLst/>
              <a:cxnLst/>
              <a:rect l="l" t="t" r="r" b="b"/>
              <a:pathLst>
                <a:path w="1846" h="1575" extrusionOk="0">
                  <a:moveTo>
                    <a:pt x="1059" y="0"/>
                  </a:moveTo>
                  <a:cubicBezTo>
                    <a:pt x="364" y="0"/>
                    <a:pt x="1" y="832"/>
                    <a:pt x="485" y="1331"/>
                  </a:cubicBezTo>
                  <a:cubicBezTo>
                    <a:pt x="648" y="1499"/>
                    <a:pt x="852" y="1575"/>
                    <a:pt x="1053" y="1575"/>
                  </a:cubicBezTo>
                  <a:cubicBezTo>
                    <a:pt x="1447" y="1575"/>
                    <a:pt x="1826" y="1283"/>
                    <a:pt x="1846" y="832"/>
                  </a:cubicBezTo>
                  <a:cubicBezTo>
                    <a:pt x="1846" y="378"/>
                    <a:pt x="1498" y="16"/>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34" name="Google Shape;234;p8"/>
            <p:cNvSpPr/>
            <p:nvPr/>
          </p:nvSpPr>
          <p:spPr>
            <a:xfrm>
              <a:off x="536287" y="1143835"/>
              <a:ext cx="59141" cy="50459"/>
            </a:xfrm>
            <a:custGeom>
              <a:avLst/>
              <a:gdLst/>
              <a:ahLst/>
              <a:cxnLst/>
              <a:rect l="l" t="t" r="r" b="b"/>
              <a:pathLst>
                <a:path w="1846" h="1575" extrusionOk="0">
                  <a:moveTo>
                    <a:pt x="1044" y="0"/>
                  </a:moveTo>
                  <a:cubicBezTo>
                    <a:pt x="349" y="0"/>
                    <a:pt x="1" y="832"/>
                    <a:pt x="470" y="1331"/>
                  </a:cubicBezTo>
                  <a:cubicBezTo>
                    <a:pt x="633" y="1499"/>
                    <a:pt x="837" y="1575"/>
                    <a:pt x="1038" y="1575"/>
                  </a:cubicBezTo>
                  <a:cubicBezTo>
                    <a:pt x="1432" y="1575"/>
                    <a:pt x="1811" y="1283"/>
                    <a:pt x="1831" y="832"/>
                  </a:cubicBezTo>
                  <a:cubicBezTo>
                    <a:pt x="1846" y="378"/>
                    <a:pt x="1483" y="16"/>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35" name="Google Shape;235;p8"/>
            <p:cNvSpPr/>
            <p:nvPr/>
          </p:nvSpPr>
          <p:spPr>
            <a:xfrm>
              <a:off x="803223" y="1143835"/>
              <a:ext cx="59141" cy="50459"/>
            </a:xfrm>
            <a:custGeom>
              <a:avLst/>
              <a:gdLst/>
              <a:ahLst/>
              <a:cxnLst/>
              <a:rect l="l" t="t" r="r" b="b"/>
              <a:pathLst>
                <a:path w="1846" h="1575" extrusionOk="0">
                  <a:moveTo>
                    <a:pt x="1044" y="0"/>
                  </a:moveTo>
                  <a:cubicBezTo>
                    <a:pt x="349" y="0"/>
                    <a:pt x="1" y="832"/>
                    <a:pt x="485" y="1331"/>
                  </a:cubicBezTo>
                  <a:cubicBezTo>
                    <a:pt x="643" y="1499"/>
                    <a:pt x="844" y="1575"/>
                    <a:pt x="1042" y="1575"/>
                  </a:cubicBezTo>
                  <a:cubicBezTo>
                    <a:pt x="1432" y="1575"/>
                    <a:pt x="1810" y="1283"/>
                    <a:pt x="1831" y="832"/>
                  </a:cubicBezTo>
                  <a:cubicBezTo>
                    <a:pt x="1846" y="378"/>
                    <a:pt x="1498" y="16"/>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36" name="Google Shape;236;p8"/>
            <p:cNvSpPr/>
            <p:nvPr/>
          </p:nvSpPr>
          <p:spPr>
            <a:xfrm>
              <a:off x="1070160" y="1143835"/>
              <a:ext cx="59622" cy="50459"/>
            </a:xfrm>
            <a:custGeom>
              <a:avLst/>
              <a:gdLst/>
              <a:ahLst/>
              <a:cxnLst/>
              <a:rect l="l" t="t" r="r" b="b"/>
              <a:pathLst>
                <a:path w="1861" h="1575" extrusionOk="0">
                  <a:moveTo>
                    <a:pt x="1059" y="0"/>
                  </a:moveTo>
                  <a:cubicBezTo>
                    <a:pt x="364" y="0"/>
                    <a:pt x="1" y="832"/>
                    <a:pt x="485" y="1331"/>
                  </a:cubicBezTo>
                  <a:cubicBezTo>
                    <a:pt x="648" y="1499"/>
                    <a:pt x="852" y="1575"/>
                    <a:pt x="1053" y="1575"/>
                  </a:cubicBezTo>
                  <a:cubicBezTo>
                    <a:pt x="1447" y="1575"/>
                    <a:pt x="1825" y="1283"/>
                    <a:pt x="1846" y="832"/>
                  </a:cubicBezTo>
                  <a:cubicBezTo>
                    <a:pt x="1861" y="378"/>
                    <a:pt x="1498" y="16"/>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37" name="Google Shape;237;p8"/>
            <p:cNvSpPr/>
            <p:nvPr/>
          </p:nvSpPr>
          <p:spPr>
            <a:xfrm>
              <a:off x="1933" y="1424323"/>
              <a:ext cx="59141" cy="52830"/>
            </a:xfrm>
            <a:custGeom>
              <a:avLst/>
              <a:gdLst/>
              <a:ahLst/>
              <a:cxnLst/>
              <a:rect l="l" t="t" r="r" b="b"/>
              <a:pathLst>
                <a:path w="1846" h="1649" extrusionOk="0">
                  <a:moveTo>
                    <a:pt x="1044" y="1"/>
                  </a:moveTo>
                  <a:cubicBezTo>
                    <a:pt x="1" y="46"/>
                    <a:pt x="1" y="1588"/>
                    <a:pt x="1044" y="1649"/>
                  </a:cubicBezTo>
                  <a:cubicBezTo>
                    <a:pt x="1498" y="1634"/>
                    <a:pt x="1846" y="1271"/>
                    <a:pt x="1831" y="817"/>
                  </a:cubicBezTo>
                  <a:cubicBezTo>
                    <a:pt x="1846" y="379"/>
                    <a:pt x="1498"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38" name="Google Shape;238;p8"/>
            <p:cNvSpPr/>
            <p:nvPr/>
          </p:nvSpPr>
          <p:spPr>
            <a:xfrm>
              <a:off x="268870" y="1424323"/>
              <a:ext cx="59141" cy="50459"/>
            </a:xfrm>
            <a:custGeom>
              <a:avLst/>
              <a:gdLst/>
              <a:ahLst/>
              <a:cxnLst/>
              <a:rect l="l" t="t" r="r" b="b"/>
              <a:pathLst>
                <a:path w="1846" h="1575" extrusionOk="0">
                  <a:moveTo>
                    <a:pt x="1059" y="1"/>
                  </a:moveTo>
                  <a:cubicBezTo>
                    <a:pt x="364" y="1"/>
                    <a:pt x="1" y="832"/>
                    <a:pt x="485" y="1331"/>
                  </a:cubicBezTo>
                  <a:cubicBezTo>
                    <a:pt x="642" y="1499"/>
                    <a:pt x="842" y="1574"/>
                    <a:pt x="1040" y="1574"/>
                  </a:cubicBezTo>
                  <a:cubicBezTo>
                    <a:pt x="1432" y="1574"/>
                    <a:pt x="1816" y="1279"/>
                    <a:pt x="1846" y="817"/>
                  </a:cubicBezTo>
                  <a:cubicBezTo>
                    <a:pt x="1846" y="379"/>
                    <a:pt x="1498" y="1"/>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39" name="Google Shape;239;p8"/>
            <p:cNvSpPr/>
            <p:nvPr/>
          </p:nvSpPr>
          <p:spPr>
            <a:xfrm>
              <a:off x="536287" y="1424323"/>
              <a:ext cx="59141" cy="50459"/>
            </a:xfrm>
            <a:custGeom>
              <a:avLst/>
              <a:gdLst/>
              <a:ahLst/>
              <a:cxnLst/>
              <a:rect l="l" t="t" r="r" b="b"/>
              <a:pathLst>
                <a:path w="1846" h="1575" extrusionOk="0">
                  <a:moveTo>
                    <a:pt x="1044" y="1"/>
                  </a:moveTo>
                  <a:cubicBezTo>
                    <a:pt x="349" y="1"/>
                    <a:pt x="1" y="832"/>
                    <a:pt x="470" y="1331"/>
                  </a:cubicBezTo>
                  <a:cubicBezTo>
                    <a:pt x="632" y="1499"/>
                    <a:pt x="836" y="1574"/>
                    <a:pt x="1035" y="1574"/>
                  </a:cubicBezTo>
                  <a:cubicBezTo>
                    <a:pt x="1430" y="1574"/>
                    <a:pt x="1811" y="1279"/>
                    <a:pt x="1831" y="817"/>
                  </a:cubicBezTo>
                  <a:cubicBezTo>
                    <a:pt x="1846" y="379"/>
                    <a:pt x="1483"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40" name="Google Shape;240;p8"/>
            <p:cNvSpPr/>
            <p:nvPr/>
          </p:nvSpPr>
          <p:spPr>
            <a:xfrm>
              <a:off x="803223" y="1424323"/>
              <a:ext cx="59141" cy="50459"/>
            </a:xfrm>
            <a:custGeom>
              <a:avLst/>
              <a:gdLst/>
              <a:ahLst/>
              <a:cxnLst/>
              <a:rect l="l" t="t" r="r" b="b"/>
              <a:pathLst>
                <a:path w="1846" h="1575" extrusionOk="0">
                  <a:moveTo>
                    <a:pt x="1044" y="1"/>
                  </a:moveTo>
                  <a:cubicBezTo>
                    <a:pt x="364" y="1"/>
                    <a:pt x="1" y="817"/>
                    <a:pt x="485" y="1331"/>
                  </a:cubicBezTo>
                  <a:cubicBezTo>
                    <a:pt x="642" y="1499"/>
                    <a:pt x="842" y="1574"/>
                    <a:pt x="1040" y="1574"/>
                  </a:cubicBezTo>
                  <a:cubicBezTo>
                    <a:pt x="1430" y="1574"/>
                    <a:pt x="1810" y="1279"/>
                    <a:pt x="1831" y="817"/>
                  </a:cubicBezTo>
                  <a:cubicBezTo>
                    <a:pt x="1846" y="379"/>
                    <a:pt x="1498"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41" name="Google Shape;241;p8"/>
            <p:cNvSpPr/>
            <p:nvPr/>
          </p:nvSpPr>
          <p:spPr>
            <a:xfrm>
              <a:off x="1070160" y="1424323"/>
              <a:ext cx="59622" cy="50459"/>
            </a:xfrm>
            <a:custGeom>
              <a:avLst/>
              <a:gdLst/>
              <a:ahLst/>
              <a:cxnLst/>
              <a:rect l="l" t="t" r="r" b="b"/>
              <a:pathLst>
                <a:path w="1861" h="1575" extrusionOk="0">
                  <a:moveTo>
                    <a:pt x="1059" y="1"/>
                  </a:moveTo>
                  <a:cubicBezTo>
                    <a:pt x="364" y="1"/>
                    <a:pt x="1" y="832"/>
                    <a:pt x="485" y="1331"/>
                  </a:cubicBezTo>
                  <a:cubicBezTo>
                    <a:pt x="647" y="1499"/>
                    <a:pt x="851" y="1574"/>
                    <a:pt x="1050" y="1574"/>
                  </a:cubicBezTo>
                  <a:cubicBezTo>
                    <a:pt x="1445" y="1574"/>
                    <a:pt x="1825" y="1279"/>
                    <a:pt x="1846" y="817"/>
                  </a:cubicBezTo>
                  <a:cubicBezTo>
                    <a:pt x="1861" y="379"/>
                    <a:pt x="1498" y="1"/>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42" name="Google Shape;242;p8"/>
            <p:cNvSpPr/>
            <p:nvPr/>
          </p:nvSpPr>
          <p:spPr>
            <a:xfrm>
              <a:off x="11" y="1704331"/>
              <a:ext cx="61063" cy="52862"/>
            </a:xfrm>
            <a:custGeom>
              <a:avLst/>
              <a:gdLst/>
              <a:ahLst/>
              <a:cxnLst/>
              <a:rect l="l" t="t" r="r" b="b"/>
              <a:pathLst>
                <a:path w="1906" h="1650" extrusionOk="0">
                  <a:moveTo>
                    <a:pt x="1104" y="1"/>
                  </a:moveTo>
                  <a:cubicBezTo>
                    <a:pt x="0" y="1"/>
                    <a:pt x="0" y="1649"/>
                    <a:pt x="1104" y="1649"/>
                  </a:cubicBezTo>
                  <a:cubicBezTo>
                    <a:pt x="1558" y="1649"/>
                    <a:pt x="1906" y="1271"/>
                    <a:pt x="1891" y="833"/>
                  </a:cubicBezTo>
                  <a:cubicBezTo>
                    <a:pt x="1906" y="379"/>
                    <a:pt x="1558" y="16"/>
                    <a:pt x="11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43" name="Google Shape;243;p8"/>
            <p:cNvSpPr/>
            <p:nvPr/>
          </p:nvSpPr>
          <p:spPr>
            <a:xfrm>
              <a:off x="268870" y="1704331"/>
              <a:ext cx="59141" cy="50811"/>
            </a:xfrm>
            <a:custGeom>
              <a:avLst/>
              <a:gdLst/>
              <a:ahLst/>
              <a:cxnLst/>
              <a:rect l="l" t="t" r="r" b="b"/>
              <a:pathLst>
                <a:path w="1846" h="1586" extrusionOk="0">
                  <a:moveTo>
                    <a:pt x="1059" y="1"/>
                  </a:moveTo>
                  <a:cubicBezTo>
                    <a:pt x="364" y="1"/>
                    <a:pt x="1" y="833"/>
                    <a:pt x="485" y="1332"/>
                  </a:cubicBezTo>
                  <a:cubicBezTo>
                    <a:pt x="650" y="1507"/>
                    <a:pt x="857" y="1585"/>
                    <a:pt x="1059" y="1585"/>
                  </a:cubicBezTo>
                  <a:cubicBezTo>
                    <a:pt x="1451" y="1585"/>
                    <a:pt x="1826" y="1291"/>
                    <a:pt x="1846" y="833"/>
                  </a:cubicBezTo>
                  <a:cubicBezTo>
                    <a:pt x="1846" y="379"/>
                    <a:pt x="1498" y="16"/>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44" name="Google Shape;244;p8"/>
            <p:cNvSpPr/>
            <p:nvPr/>
          </p:nvSpPr>
          <p:spPr>
            <a:xfrm>
              <a:off x="536287" y="1704331"/>
              <a:ext cx="59141" cy="50811"/>
            </a:xfrm>
            <a:custGeom>
              <a:avLst/>
              <a:gdLst/>
              <a:ahLst/>
              <a:cxnLst/>
              <a:rect l="l" t="t" r="r" b="b"/>
              <a:pathLst>
                <a:path w="1846" h="1586" extrusionOk="0">
                  <a:moveTo>
                    <a:pt x="1044" y="1"/>
                  </a:moveTo>
                  <a:cubicBezTo>
                    <a:pt x="349" y="1"/>
                    <a:pt x="1" y="833"/>
                    <a:pt x="470" y="1332"/>
                  </a:cubicBezTo>
                  <a:cubicBezTo>
                    <a:pt x="635" y="1507"/>
                    <a:pt x="842" y="1585"/>
                    <a:pt x="1044" y="1585"/>
                  </a:cubicBezTo>
                  <a:cubicBezTo>
                    <a:pt x="1436" y="1585"/>
                    <a:pt x="1811" y="1291"/>
                    <a:pt x="1831" y="833"/>
                  </a:cubicBezTo>
                  <a:cubicBezTo>
                    <a:pt x="1846" y="379"/>
                    <a:pt x="1483" y="16"/>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45" name="Google Shape;245;p8"/>
            <p:cNvSpPr/>
            <p:nvPr/>
          </p:nvSpPr>
          <p:spPr>
            <a:xfrm>
              <a:off x="803223" y="1704331"/>
              <a:ext cx="59141" cy="50811"/>
            </a:xfrm>
            <a:custGeom>
              <a:avLst/>
              <a:gdLst/>
              <a:ahLst/>
              <a:cxnLst/>
              <a:rect l="l" t="t" r="r" b="b"/>
              <a:pathLst>
                <a:path w="1846" h="1586" extrusionOk="0">
                  <a:moveTo>
                    <a:pt x="1044" y="1"/>
                  </a:moveTo>
                  <a:cubicBezTo>
                    <a:pt x="349" y="1"/>
                    <a:pt x="1" y="833"/>
                    <a:pt x="485" y="1332"/>
                  </a:cubicBezTo>
                  <a:cubicBezTo>
                    <a:pt x="644" y="1507"/>
                    <a:pt x="848" y="1585"/>
                    <a:pt x="1048" y="1585"/>
                  </a:cubicBezTo>
                  <a:cubicBezTo>
                    <a:pt x="1436" y="1585"/>
                    <a:pt x="1811" y="1291"/>
                    <a:pt x="1831" y="833"/>
                  </a:cubicBezTo>
                  <a:cubicBezTo>
                    <a:pt x="1846" y="379"/>
                    <a:pt x="1498" y="16"/>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46" name="Google Shape;246;p8"/>
            <p:cNvSpPr/>
            <p:nvPr/>
          </p:nvSpPr>
          <p:spPr>
            <a:xfrm>
              <a:off x="1070160" y="1704331"/>
              <a:ext cx="59622" cy="50811"/>
            </a:xfrm>
            <a:custGeom>
              <a:avLst/>
              <a:gdLst/>
              <a:ahLst/>
              <a:cxnLst/>
              <a:rect l="l" t="t" r="r" b="b"/>
              <a:pathLst>
                <a:path w="1861" h="1586" extrusionOk="0">
                  <a:moveTo>
                    <a:pt x="1059" y="1"/>
                  </a:moveTo>
                  <a:cubicBezTo>
                    <a:pt x="364" y="1"/>
                    <a:pt x="1" y="833"/>
                    <a:pt x="485" y="1332"/>
                  </a:cubicBezTo>
                  <a:cubicBezTo>
                    <a:pt x="650" y="1507"/>
                    <a:pt x="857" y="1585"/>
                    <a:pt x="1059" y="1585"/>
                  </a:cubicBezTo>
                  <a:cubicBezTo>
                    <a:pt x="1451" y="1585"/>
                    <a:pt x="1826" y="1291"/>
                    <a:pt x="1846" y="833"/>
                  </a:cubicBezTo>
                  <a:cubicBezTo>
                    <a:pt x="1861" y="379"/>
                    <a:pt x="1498" y="16"/>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grpSp>
      <p:grpSp>
        <p:nvGrpSpPr>
          <p:cNvPr id="247" name="Google Shape;247;p8"/>
          <p:cNvGrpSpPr/>
          <p:nvPr/>
        </p:nvGrpSpPr>
        <p:grpSpPr>
          <a:xfrm rot="-5400000">
            <a:off x="7661788" y="304268"/>
            <a:ext cx="1129770" cy="1173854"/>
            <a:chOff x="11" y="583339"/>
            <a:chExt cx="1129770" cy="1173854"/>
          </a:xfrm>
        </p:grpSpPr>
        <p:sp>
          <p:nvSpPr>
            <p:cNvPr id="248" name="Google Shape;248;p8"/>
            <p:cNvSpPr/>
            <p:nvPr/>
          </p:nvSpPr>
          <p:spPr>
            <a:xfrm>
              <a:off x="9686" y="583339"/>
              <a:ext cx="51388" cy="52830"/>
            </a:xfrm>
            <a:custGeom>
              <a:avLst/>
              <a:gdLst/>
              <a:ahLst/>
              <a:cxnLst/>
              <a:rect l="l" t="t" r="r" b="b"/>
              <a:pathLst>
                <a:path w="1604" h="1649" extrusionOk="0">
                  <a:moveTo>
                    <a:pt x="802" y="0"/>
                  </a:moveTo>
                  <a:cubicBezTo>
                    <a:pt x="364" y="15"/>
                    <a:pt x="1" y="378"/>
                    <a:pt x="16" y="832"/>
                  </a:cubicBezTo>
                  <a:cubicBezTo>
                    <a:pt x="1" y="1270"/>
                    <a:pt x="364" y="1633"/>
                    <a:pt x="802" y="1648"/>
                  </a:cubicBezTo>
                  <a:cubicBezTo>
                    <a:pt x="1256" y="1633"/>
                    <a:pt x="1604" y="1270"/>
                    <a:pt x="1589" y="832"/>
                  </a:cubicBezTo>
                  <a:cubicBezTo>
                    <a:pt x="1604" y="378"/>
                    <a:pt x="1256" y="15"/>
                    <a:pt x="8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49" name="Google Shape;249;p8"/>
            <p:cNvSpPr/>
            <p:nvPr/>
          </p:nvSpPr>
          <p:spPr>
            <a:xfrm>
              <a:off x="277103" y="584524"/>
              <a:ext cx="50908" cy="50555"/>
            </a:xfrm>
            <a:custGeom>
              <a:avLst/>
              <a:gdLst/>
              <a:ahLst/>
              <a:cxnLst/>
              <a:rect l="l" t="t" r="r" b="b"/>
              <a:pathLst>
                <a:path w="1589" h="1578" extrusionOk="0">
                  <a:moveTo>
                    <a:pt x="795" y="1"/>
                  </a:moveTo>
                  <a:cubicBezTo>
                    <a:pt x="398" y="1"/>
                    <a:pt x="1" y="265"/>
                    <a:pt x="1" y="795"/>
                  </a:cubicBezTo>
                  <a:cubicBezTo>
                    <a:pt x="1" y="1316"/>
                    <a:pt x="398" y="1577"/>
                    <a:pt x="795" y="1577"/>
                  </a:cubicBezTo>
                  <a:cubicBezTo>
                    <a:pt x="1192" y="1577"/>
                    <a:pt x="1589" y="1316"/>
                    <a:pt x="1589" y="795"/>
                  </a:cubicBezTo>
                  <a:cubicBezTo>
                    <a:pt x="1589" y="265"/>
                    <a:pt x="1192" y="1"/>
                    <a:pt x="7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50" name="Google Shape;250;p8"/>
            <p:cNvSpPr/>
            <p:nvPr/>
          </p:nvSpPr>
          <p:spPr>
            <a:xfrm>
              <a:off x="543559" y="583435"/>
              <a:ext cx="52349" cy="52734"/>
            </a:xfrm>
            <a:custGeom>
              <a:avLst/>
              <a:gdLst/>
              <a:ahLst/>
              <a:cxnLst/>
              <a:rect l="l" t="t" r="r" b="b"/>
              <a:pathLst>
                <a:path w="1634" h="1646" extrusionOk="0">
                  <a:moveTo>
                    <a:pt x="817" y="1"/>
                  </a:moveTo>
                  <a:cubicBezTo>
                    <a:pt x="409" y="1"/>
                    <a:pt x="1" y="277"/>
                    <a:pt x="31" y="829"/>
                  </a:cubicBezTo>
                  <a:cubicBezTo>
                    <a:pt x="1" y="1267"/>
                    <a:pt x="364" y="1645"/>
                    <a:pt x="817" y="1645"/>
                  </a:cubicBezTo>
                  <a:cubicBezTo>
                    <a:pt x="1271" y="1645"/>
                    <a:pt x="1619" y="1267"/>
                    <a:pt x="1604" y="829"/>
                  </a:cubicBezTo>
                  <a:cubicBezTo>
                    <a:pt x="1634" y="277"/>
                    <a:pt x="1226" y="1"/>
                    <a:pt x="8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51" name="Google Shape;251;p8"/>
            <p:cNvSpPr/>
            <p:nvPr/>
          </p:nvSpPr>
          <p:spPr>
            <a:xfrm>
              <a:off x="810752" y="583435"/>
              <a:ext cx="52093" cy="52734"/>
            </a:xfrm>
            <a:custGeom>
              <a:avLst/>
              <a:gdLst/>
              <a:ahLst/>
              <a:cxnLst/>
              <a:rect l="l" t="t" r="r" b="b"/>
              <a:pathLst>
                <a:path w="1626" h="1646" extrusionOk="0">
                  <a:moveTo>
                    <a:pt x="815" y="1"/>
                  </a:moveTo>
                  <a:cubicBezTo>
                    <a:pt x="408" y="1"/>
                    <a:pt x="0" y="277"/>
                    <a:pt x="23" y="829"/>
                  </a:cubicBezTo>
                  <a:cubicBezTo>
                    <a:pt x="8" y="1267"/>
                    <a:pt x="371" y="1645"/>
                    <a:pt x="809" y="1645"/>
                  </a:cubicBezTo>
                  <a:cubicBezTo>
                    <a:pt x="1263" y="1645"/>
                    <a:pt x="1626" y="1267"/>
                    <a:pt x="1596" y="829"/>
                  </a:cubicBezTo>
                  <a:cubicBezTo>
                    <a:pt x="1626" y="277"/>
                    <a:pt x="1221" y="1"/>
                    <a:pt x="8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52" name="Google Shape;252;p8"/>
            <p:cNvSpPr/>
            <p:nvPr/>
          </p:nvSpPr>
          <p:spPr>
            <a:xfrm>
              <a:off x="1078874" y="584524"/>
              <a:ext cx="50427" cy="50555"/>
            </a:xfrm>
            <a:custGeom>
              <a:avLst/>
              <a:gdLst/>
              <a:ahLst/>
              <a:cxnLst/>
              <a:rect l="l" t="t" r="r" b="b"/>
              <a:pathLst>
                <a:path w="1574" h="1578" extrusionOk="0">
                  <a:moveTo>
                    <a:pt x="787" y="1"/>
                  </a:moveTo>
                  <a:cubicBezTo>
                    <a:pt x="394" y="1"/>
                    <a:pt x="1" y="265"/>
                    <a:pt x="1" y="795"/>
                  </a:cubicBezTo>
                  <a:cubicBezTo>
                    <a:pt x="1" y="1316"/>
                    <a:pt x="394" y="1577"/>
                    <a:pt x="787" y="1577"/>
                  </a:cubicBezTo>
                  <a:cubicBezTo>
                    <a:pt x="1180" y="1577"/>
                    <a:pt x="1574" y="1316"/>
                    <a:pt x="1574" y="795"/>
                  </a:cubicBezTo>
                  <a:cubicBezTo>
                    <a:pt x="1574" y="265"/>
                    <a:pt x="1180" y="1"/>
                    <a:pt x="78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53" name="Google Shape;253;p8"/>
            <p:cNvSpPr/>
            <p:nvPr/>
          </p:nvSpPr>
          <p:spPr>
            <a:xfrm>
              <a:off x="1933" y="863347"/>
              <a:ext cx="59141" cy="53310"/>
            </a:xfrm>
            <a:custGeom>
              <a:avLst/>
              <a:gdLst/>
              <a:ahLst/>
              <a:cxnLst/>
              <a:rect l="l" t="t" r="r" b="b"/>
              <a:pathLst>
                <a:path w="1846" h="1664" extrusionOk="0">
                  <a:moveTo>
                    <a:pt x="1044" y="0"/>
                  </a:moveTo>
                  <a:cubicBezTo>
                    <a:pt x="1" y="61"/>
                    <a:pt x="1" y="1603"/>
                    <a:pt x="1044" y="1663"/>
                  </a:cubicBezTo>
                  <a:cubicBezTo>
                    <a:pt x="1483" y="1648"/>
                    <a:pt x="1846" y="1270"/>
                    <a:pt x="1831" y="832"/>
                  </a:cubicBezTo>
                  <a:cubicBezTo>
                    <a:pt x="1846" y="393"/>
                    <a:pt x="1498" y="15"/>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54" name="Google Shape;254;p8"/>
            <p:cNvSpPr/>
            <p:nvPr/>
          </p:nvSpPr>
          <p:spPr>
            <a:xfrm>
              <a:off x="268870" y="863827"/>
              <a:ext cx="59141" cy="50459"/>
            </a:xfrm>
            <a:custGeom>
              <a:avLst/>
              <a:gdLst/>
              <a:ahLst/>
              <a:cxnLst/>
              <a:rect l="l" t="t" r="r" b="b"/>
              <a:pathLst>
                <a:path w="1846" h="1575" extrusionOk="0">
                  <a:moveTo>
                    <a:pt x="1059" y="0"/>
                  </a:moveTo>
                  <a:cubicBezTo>
                    <a:pt x="364" y="0"/>
                    <a:pt x="1" y="817"/>
                    <a:pt x="485" y="1331"/>
                  </a:cubicBezTo>
                  <a:cubicBezTo>
                    <a:pt x="642" y="1499"/>
                    <a:pt x="842" y="1574"/>
                    <a:pt x="1040" y="1574"/>
                  </a:cubicBezTo>
                  <a:cubicBezTo>
                    <a:pt x="1432" y="1574"/>
                    <a:pt x="1816" y="1279"/>
                    <a:pt x="1846" y="817"/>
                  </a:cubicBezTo>
                  <a:cubicBezTo>
                    <a:pt x="1846" y="378"/>
                    <a:pt x="1498" y="0"/>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55" name="Google Shape;255;p8"/>
            <p:cNvSpPr/>
            <p:nvPr/>
          </p:nvSpPr>
          <p:spPr>
            <a:xfrm>
              <a:off x="536287" y="863827"/>
              <a:ext cx="59141" cy="50459"/>
            </a:xfrm>
            <a:custGeom>
              <a:avLst/>
              <a:gdLst/>
              <a:ahLst/>
              <a:cxnLst/>
              <a:rect l="l" t="t" r="r" b="b"/>
              <a:pathLst>
                <a:path w="1846" h="1575" extrusionOk="0">
                  <a:moveTo>
                    <a:pt x="1044" y="0"/>
                  </a:moveTo>
                  <a:cubicBezTo>
                    <a:pt x="349" y="0"/>
                    <a:pt x="1" y="817"/>
                    <a:pt x="470" y="1331"/>
                  </a:cubicBezTo>
                  <a:cubicBezTo>
                    <a:pt x="632" y="1499"/>
                    <a:pt x="836" y="1574"/>
                    <a:pt x="1035" y="1574"/>
                  </a:cubicBezTo>
                  <a:cubicBezTo>
                    <a:pt x="1430" y="1574"/>
                    <a:pt x="1811" y="1279"/>
                    <a:pt x="1831" y="817"/>
                  </a:cubicBezTo>
                  <a:cubicBezTo>
                    <a:pt x="1846" y="378"/>
                    <a:pt x="1483" y="0"/>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56" name="Google Shape;256;p8"/>
            <p:cNvSpPr/>
            <p:nvPr/>
          </p:nvSpPr>
          <p:spPr>
            <a:xfrm>
              <a:off x="803383" y="863827"/>
              <a:ext cx="58981" cy="50459"/>
            </a:xfrm>
            <a:custGeom>
              <a:avLst/>
              <a:gdLst/>
              <a:ahLst/>
              <a:cxnLst/>
              <a:rect l="l" t="t" r="r" b="b"/>
              <a:pathLst>
                <a:path w="1841" h="1575" extrusionOk="0">
                  <a:moveTo>
                    <a:pt x="1021" y="0"/>
                  </a:moveTo>
                  <a:cubicBezTo>
                    <a:pt x="352" y="0"/>
                    <a:pt x="0" y="821"/>
                    <a:pt x="480" y="1331"/>
                  </a:cubicBezTo>
                  <a:cubicBezTo>
                    <a:pt x="637" y="1499"/>
                    <a:pt x="837" y="1574"/>
                    <a:pt x="1035" y="1574"/>
                  </a:cubicBezTo>
                  <a:cubicBezTo>
                    <a:pt x="1425" y="1574"/>
                    <a:pt x="1805" y="1279"/>
                    <a:pt x="1826" y="817"/>
                  </a:cubicBezTo>
                  <a:cubicBezTo>
                    <a:pt x="1841" y="378"/>
                    <a:pt x="1493" y="0"/>
                    <a:pt x="1039" y="0"/>
                  </a:cubicBezTo>
                  <a:cubicBezTo>
                    <a:pt x="1033" y="0"/>
                    <a:pt x="1027" y="0"/>
                    <a:pt x="102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57" name="Google Shape;257;p8"/>
            <p:cNvSpPr/>
            <p:nvPr/>
          </p:nvSpPr>
          <p:spPr>
            <a:xfrm>
              <a:off x="1070160" y="863827"/>
              <a:ext cx="59622" cy="50459"/>
            </a:xfrm>
            <a:custGeom>
              <a:avLst/>
              <a:gdLst/>
              <a:ahLst/>
              <a:cxnLst/>
              <a:rect l="l" t="t" r="r" b="b"/>
              <a:pathLst>
                <a:path w="1861" h="1575" extrusionOk="0">
                  <a:moveTo>
                    <a:pt x="1059" y="0"/>
                  </a:moveTo>
                  <a:cubicBezTo>
                    <a:pt x="364" y="0"/>
                    <a:pt x="1" y="817"/>
                    <a:pt x="485" y="1331"/>
                  </a:cubicBezTo>
                  <a:cubicBezTo>
                    <a:pt x="647" y="1499"/>
                    <a:pt x="851" y="1574"/>
                    <a:pt x="1050" y="1574"/>
                  </a:cubicBezTo>
                  <a:cubicBezTo>
                    <a:pt x="1445" y="1574"/>
                    <a:pt x="1825" y="1279"/>
                    <a:pt x="1846" y="817"/>
                  </a:cubicBezTo>
                  <a:cubicBezTo>
                    <a:pt x="1861" y="378"/>
                    <a:pt x="1498" y="0"/>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58" name="Google Shape;258;p8"/>
            <p:cNvSpPr/>
            <p:nvPr/>
          </p:nvSpPr>
          <p:spPr>
            <a:xfrm>
              <a:off x="11" y="1143835"/>
              <a:ext cx="61063" cy="52830"/>
            </a:xfrm>
            <a:custGeom>
              <a:avLst/>
              <a:gdLst/>
              <a:ahLst/>
              <a:cxnLst/>
              <a:rect l="l" t="t" r="r" b="b"/>
              <a:pathLst>
                <a:path w="1906" h="1649" extrusionOk="0">
                  <a:moveTo>
                    <a:pt x="1104" y="0"/>
                  </a:moveTo>
                  <a:cubicBezTo>
                    <a:pt x="0" y="0"/>
                    <a:pt x="0" y="1649"/>
                    <a:pt x="1104" y="1649"/>
                  </a:cubicBezTo>
                  <a:cubicBezTo>
                    <a:pt x="1558" y="1634"/>
                    <a:pt x="1906" y="1271"/>
                    <a:pt x="1891" y="832"/>
                  </a:cubicBezTo>
                  <a:cubicBezTo>
                    <a:pt x="1906" y="378"/>
                    <a:pt x="1558" y="16"/>
                    <a:pt x="11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59" name="Google Shape;259;p8"/>
            <p:cNvSpPr/>
            <p:nvPr/>
          </p:nvSpPr>
          <p:spPr>
            <a:xfrm>
              <a:off x="268870" y="1143835"/>
              <a:ext cx="59141" cy="50459"/>
            </a:xfrm>
            <a:custGeom>
              <a:avLst/>
              <a:gdLst/>
              <a:ahLst/>
              <a:cxnLst/>
              <a:rect l="l" t="t" r="r" b="b"/>
              <a:pathLst>
                <a:path w="1846" h="1575" extrusionOk="0">
                  <a:moveTo>
                    <a:pt x="1059" y="0"/>
                  </a:moveTo>
                  <a:cubicBezTo>
                    <a:pt x="364" y="0"/>
                    <a:pt x="1" y="832"/>
                    <a:pt x="485" y="1331"/>
                  </a:cubicBezTo>
                  <a:cubicBezTo>
                    <a:pt x="648" y="1499"/>
                    <a:pt x="852" y="1575"/>
                    <a:pt x="1053" y="1575"/>
                  </a:cubicBezTo>
                  <a:cubicBezTo>
                    <a:pt x="1447" y="1575"/>
                    <a:pt x="1826" y="1283"/>
                    <a:pt x="1846" y="832"/>
                  </a:cubicBezTo>
                  <a:cubicBezTo>
                    <a:pt x="1846" y="378"/>
                    <a:pt x="1498" y="16"/>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60" name="Google Shape;260;p8"/>
            <p:cNvSpPr/>
            <p:nvPr/>
          </p:nvSpPr>
          <p:spPr>
            <a:xfrm>
              <a:off x="536287" y="1143835"/>
              <a:ext cx="59141" cy="50459"/>
            </a:xfrm>
            <a:custGeom>
              <a:avLst/>
              <a:gdLst/>
              <a:ahLst/>
              <a:cxnLst/>
              <a:rect l="l" t="t" r="r" b="b"/>
              <a:pathLst>
                <a:path w="1846" h="1575" extrusionOk="0">
                  <a:moveTo>
                    <a:pt x="1044" y="0"/>
                  </a:moveTo>
                  <a:cubicBezTo>
                    <a:pt x="349" y="0"/>
                    <a:pt x="1" y="832"/>
                    <a:pt x="470" y="1331"/>
                  </a:cubicBezTo>
                  <a:cubicBezTo>
                    <a:pt x="633" y="1499"/>
                    <a:pt x="837" y="1575"/>
                    <a:pt x="1038" y="1575"/>
                  </a:cubicBezTo>
                  <a:cubicBezTo>
                    <a:pt x="1432" y="1575"/>
                    <a:pt x="1811" y="1283"/>
                    <a:pt x="1831" y="832"/>
                  </a:cubicBezTo>
                  <a:cubicBezTo>
                    <a:pt x="1846" y="378"/>
                    <a:pt x="1483" y="16"/>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61" name="Google Shape;261;p8"/>
            <p:cNvSpPr/>
            <p:nvPr/>
          </p:nvSpPr>
          <p:spPr>
            <a:xfrm>
              <a:off x="803223" y="1143835"/>
              <a:ext cx="59141" cy="50459"/>
            </a:xfrm>
            <a:custGeom>
              <a:avLst/>
              <a:gdLst/>
              <a:ahLst/>
              <a:cxnLst/>
              <a:rect l="l" t="t" r="r" b="b"/>
              <a:pathLst>
                <a:path w="1846" h="1575" extrusionOk="0">
                  <a:moveTo>
                    <a:pt x="1044" y="0"/>
                  </a:moveTo>
                  <a:cubicBezTo>
                    <a:pt x="349" y="0"/>
                    <a:pt x="1" y="832"/>
                    <a:pt x="485" y="1331"/>
                  </a:cubicBezTo>
                  <a:cubicBezTo>
                    <a:pt x="643" y="1499"/>
                    <a:pt x="844" y="1575"/>
                    <a:pt x="1042" y="1575"/>
                  </a:cubicBezTo>
                  <a:cubicBezTo>
                    <a:pt x="1432" y="1575"/>
                    <a:pt x="1810" y="1283"/>
                    <a:pt x="1831" y="832"/>
                  </a:cubicBezTo>
                  <a:cubicBezTo>
                    <a:pt x="1846" y="378"/>
                    <a:pt x="1498" y="16"/>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62" name="Google Shape;262;p8"/>
            <p:cNvSpPr/>
            <p:nvPr/>
          </p:nvSpPr>
          <p:spPr>
            <a:xfrm>
              <a:off x="1070160" y="1143835"/>
              <a:ext cx="59622" cy="50459"/>
            </a:xfrm>
            <a:custGeom>
              <a:avLst/>
              <a:gdLst/>
              <a:ahLst/>
              <a:cxnLst/>
              <a:rect l="l" t="t" r="r" b="b"/>
              <a:pathLst>
                <a:path w="1861" h="1575" extrusionOk="0">
                  <a:moveTo>
                    <a:pt x="1059" y="0"/>
                  </a:moveTo>
                  <a:cubicBezTo>
                    <a:pt x="364" y="0"/>
                    <a:pt x="1" y="832"/>
                    <a:pt x="485" y="1331"/>
                  </a:cubicBezTo>
                  <a:cubicBezTo>
                    <a:pt x="648" y="1499"/>
                    <a:pt x="852" y="1575"/>
                    <a:pt x="1053" y="1575"/>
                  </a:cubicBezTo>
                  <a:cubicBezTo>
                    <a:pt x="1447" y="1575"/>
                    <a:pt x="1825" y="1283"/>
                    <a:pt x="1846" y="832"/>
                  </a:cubicBezTo>
                  <a:cubicBezTo>
                    <a:pt x="1861" y="378"/>
                    <a:pt x="1498" y="16"/>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63" name="Google Shape;263;p8"/>
            <p:cNvSpPr/>
            <p:nvPr/>
          </p:nvSpPr>
          <p:spPr>
            <a:xfrm>
              <a:off x="1933" y="1424323"/>
              <a:ext cx="59141" cy="52830"/>
            </a:xfrm>
            <a:custGeom>
              <a:avLst/>
              <a:gdLst/>
              <a:ahLst/>
              <a:cxnLst/>
              <a:rect l="l" t="t" r="r" b="b"/>
              <a:pathLst>
                <a:path w="1846" h="1649" extrusionOk="0">
                  <a:moveTo>
                    <a:pt x="1044" y="1"/>
                  </a:moveTo>
                  <a:cubicBezTo>
                    <a:pt x="1" y="46"/>
                    <a:pt x="1" y="1588"/>
                    <a:pt x="1044" y="1649"/>
                  </a:cubicBezTo>
                  <a:cubicBezTo>
                    <a:pt x="1498" y="1634"/>
                    <a:pt x="1846" y="1271"/>
                    <a:pt x="1831" y="817"/>
                  </a:cubicBezTo>
                  <a:cubicBezTo>
                    <a:pt x="1846" y="379"/>
                    <a:pt x="1498"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64" name="Google Shape;264;p8"/>
            <p:cNvSpPr/>
            <p:nvPr/>
          </p:nvSpPr>
          <p:spPr>
            <a:xfrm>
              <a:off x="268870" y="1424323"/>
              <a:ext cx="59141" cy="50459"/>
            </a:xfrm>
            <a:custGeom>
              <a:avLst/>
              <a:gdLst/>
              <a:ahLst/>
              <a:cxnLst/>
              <a:rect l="l" t="t" r="r" b="b"/>
              <a:pathLst>
                <a:path w="1846" h="1575" extrusionOk="0">
                  <a:moveTo>
                    <a:pt x="1059" y="1"/>
                  </a:moveTo>
                  <a:cubicBezTo>
                    <a:pt x="364" y="1"/>
                    <a:pt x="1" y="832"/>
                    <a:pt x="485" y="1331"/>
                  </a:cubicBezTo>
                  <a:cubicBezTo>
                    <a:pt x="642" y="1499"/>
                    <a:pt x="842" y="1574"/>
                    <a:pt x="1040" y="1574"/>
                  </a:cubicBezTo>
                  <a:cubicBezTo>
                    <a:pt x="1432" y="1574"/>
                    <a:pt x="1816" y="1279"/>
                    <a:pt x="1846" y="817"/>
                  </a:cubicBezTo>
                  <a:cubicBezTo>
                    <a:pt x="1846" y="379"/>
                    <a:pt x="1498" y="1"/>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65" name="Google Shape;265;p8"/>
            <p:cNvSpPr/>
            <p:nvPr/>
          </p:nvSpPr>
          <p:spPr>
            <a:xfrm>
              <a:off x="536287" y="1424323"/>
              <a:ext cx="59141" cy="50459"/>
            </a:xfrm>
            <a:custGeom>
              <a:avLst/>
              <a:gdLst/>
              <a:ahLst/>
              <a:cxnLst/>
              <a:rect l="l" t="t" r="r" b="b"/>
              <a:pathLst>
                <a:path w="1846" h="1575" extrusionOk="0">
                  <a:moveTo>
                    <a:pt x="1044" y="1"/>
                  </a:moveTo>
                  <a:cubicBezTo>
                    <a:pt x="349" y="1"/>
                    <a:pt x="1" y="832"/>
                    <a:pt x="470" y="1331"/>
                  </a:cubicBezTo>
                  <a:cubicBezTo>
                    <a:pt x="632" y="1499"/>
                    <a:pt x="836" y="1574"/>
                    <a:pt x="1035" y="1574"/>
                  </a:cubicBezTo>
                  <a:cubicBezTo>
                    <a:pt x="1430" y="1574"/>
                    <a:pt x="1811" y="1279"/>
                    <a:pt x="1831" y="817"/>
                  </a:cubicBezTo>
                  <a:cubicBezTo>
                    <a:pt x="1846" y="379"/>
                    <a:pt x="1483"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66" name="Google Shape;266;p8"/>
            <p:cNvSpPr/>
            <p:nvPr/>
          </p:nvSpPr>
          <p:spPr>
            <a:xfrm>
              <a:off x="803223" y="1424323"/>
              <a:ext cx="59141" cy="50459"/>
            </a:xfrm>
            <a:custGeom>
              <a:avLst/>
              <a:gdLst/>
              <a:ahLst/>
              <a:cxnLst/>
              <a:rect l="l" t="t" r="r" b="b"/>
              <a:pathLst>
                <a:path w="1846" h="1575" extrusionOk="0">
                  <a:moveTo>
                    <a:pt x="1044" y="1"/>
                  </a:moveTo>
                  <a:cubicBezTo>
                    <a:pt x="364" y="1"/>
                    <a:pt x="1" y="817"/>
                    <a:pt x="485" y="1331"/>
                  </a:cubicBezTo>
                  <a:cubicBezTo>
                    <a:pt x="642" y="1499"/>
                    <a:pt x="842" y="1574"/>
                    <a:pt x="1040" y="1574"/>
                  </a:cubicBezTo>
                  <a:cubicBezTo>
                    <a:pt x="1430" y="1574"/>
                    <a:pt x="1810" y="1279"/>
                    <a:pt x="1831" y="817"/>
                  </a:cubicBezTo>
                  <a:cubicBezTo>
                    <a:pt x="1846" y="379"/>
                    <a:pt x="1498"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67" name="Google Shape;267;p8"/>
            <p:cNvSpPr/>
            <p:nvPr/>
          </p:nvSpPr>
          <p:spPr>
            <a:xfrm>
              <a:off x="1070160" y="1424323"/>
              <a:ext cx="59622" cy="50459"/>
            </a:xfrm>
            <a:custGeom>
              <a:avLst/>
              <a:gdLst/>
              <a:ahLst/>
              <a:cxnLst/>
              <a:rect l="l" t="t" r="r" b="b"/>
              <a:pathLst>
                <a:path w="1861" h="1575" extrusionOk="0">
                  <a:moveTo>
                    <a:pt x="1059" y="1"/>
                  </a:moveTo>
                  <a:cubicBezTo>
                    <a:pt x="364" y="1"/>
                    <a:pt x="1" y="832"/>
                    <a:pt x="485" y="1331"/>
                  </a:cubicBezTo>
                  <a:cubicBezTo>
                    <a:pt x="647" y="1499"/>
                    <a:pt x="851" y="1574"/>
                    <a:pt x="1050" y="1574"/>
                  </a:cubicBezTo>
                  <a:cubicBezTo>
                    <a:pt x="1445" y="1574"/>
                    <a:pt x="1825" y="1279"/>
                    <a:pt x="1846" y="817"/>
                  </a:cubicBezTo>
                  <a:cubicBezTo>
                    <a:pt x="1861" y="379"/>
                    <a:pt x="1498" y="1"/>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68" name="Google Shape;268;p8"/>
            <p:cNvSpPr/>
            <p:nvPr/>
          </p:nvSpPr>
          <p:spPr>
            <a:xfrm>
              <a:off x="11" y="1704331"/>
              <a:ext cx="61063" cy="52862"/>
            </a:xfrm>
            <a:custGeom>
              <a:avLst/>
              <a:gdLst/>
              <a:ahLst/>
              <a:cxnLst/>
              <a:rect l="l" t="t" r="r" b="b"/>
              <a:pathLst>
                <a:path w="1906" h="1650" extrusionOk="0">
                  <a:moveTo>
                    <a:pt x="1104" y="1"/>
                  </a:moveTo>
                  <a:cubicBezTo>
                    <a:pt x="0" y="1"/>
                    <a:pt x="0" y="1649"/>
                    <a:pt x="1104" y="1649"/>
                  </a:cubicBezTo>
                  <a:cubicBezTo>
                    <a:pt x="1558" y="1649"/>
                    <a:pt x="1906" y="1271"/>
                    <a:pt x="1891" y="833"/>
                  </a:cubicBezTo>
                  <a:cubicBezTo>
                    <a:pt x="1906" y="379"/>
                    <a:pt x="1558" y="16"/>
                    <a:pt x="11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69" name="Google Shape;269;p8"/>
            <p:cNvSpPr/>
            <p:nvPr/>
          </p:nvSpPr>
          <p:spPr>
            <a:xfrm>
              <a:off x="268870" y="1704331"/>
              <a:ext cx="59141" cy="50811"/>
            </a:xfrm>
            <a:custGeom>
              <a:avLst/>
              <a:gdLst/>
              <a:ahLst/>
              <a:cxnLst/>
              <a:rect l="l" t="t" r="r" b="b"/>
              <a:pathLst>
                <a:path w="1846" h="1586" extrusionOk="0">
                  <a:moveTo>
                    <a:pt x="1059" y="1"/>
                  </a:moveTo>
                  <a:cubicBezTo>
                    <a:pt x="364" y="1"/>
                    <a:pt x="1" y="833"/>
                    <a:pt x="485" y="1332"/>
                  </a:cubicBezTo>
                  <a:cubicBezTo>
                    <a:pt x="650" y="1507"/>
                    <a:pt x="857" y="1585"/>
                    <a:pt x="1059" y="1585"/>
                  </a:cubicBezTo>
                  <a:cubicBezTo>
                    <a:pt x="1451" y="1585"/>
                    <a:pt x="1826" y="1291"/>
                    <a:pt x="1846" y="833"/>
                  </a:cubicBezTo>
                  <a:cubicBezTo>
                    <a:pt x="1846" y="379"/>
                    <a:pt x="1498" y="16"/>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70" name="Google Shape;270;p8"/>
            <p:cNvSpPr/>
            <p:nvPr/>
          </p:nvSpPr>
          <p:spPr>
            <a:xfrm>
              <a:off x="536287" y="1704331"/>
              <a:ext cx="59141" cy="50811"/>
            </a:xfrm>
            <a:custGeom>
              <a:avLst/>
              <a:gdLst/>
              <a:ahLst/>
              <a:cxnLst/>
              <a:rect l="l" t="t" r="r" b="b"/>
              <a:pathLst>
                <a:path w="1846" h="1586" extrusionOk="0">
                  <a:moveTo>
                    <a:pt x="1044" y="1"/>
                  </a:moveTo>
                  <a:cubicBezTo>
                    <a:pt x="349" y="1"/>
                    <a:pt x="1" y="833"/>
                    <a:pt x="470" y="1332"/>
                  </a:cubicBezTo>
                  <a:cubicBezTo>
                    <a:pt x="635" y="1507"/>
                    <a:pt x="842" y="1585"/>
                    <a:pt x="1044" y="1585"/>
                  </a:cubicBezTo>
                  <a:cubicBezTo>
                    <a:pt x="1436" y="1585"/>
                    <a:pt x="1811" y="1291"/>
                    <a:pt x="1831" y="833"/>
                  </a:cubicBezTo>
                  <a:cubicBezTo>
                    <a:pt x="1846" y="379"/>
                    <a:pt x="1483" y="16"/>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71" name="Google Shape;271;p8"/>
            <p:cNvSpPr/>
            <p:nvPr/>
          </p:nvSpPr>
          <p:spPr>
            <a:xfrm>
              <a:off x="803223" y="1704331"/>
              <a:ext cx="59141" cy="50811"/>
            </a:xfrm>
            <a:custGeom>
              <a:avLst/>
              <a:gdLst/>
              <a:ahLst/>
              <a:cxnLst/>
              <a:rect l="l" t="t" r="r" b="b"/>
              <a:pathLst>
                <a:path w="1846" h="1586" extrusionOk="0">
                  <a:moveTo>
                    <a:pt x="1044" y="1"/>
                  </a:moveTo>
                  <a:cubicBezTo>
                    <a:pt x="349" y="1"/>
                    <a:pt x="1" y="833"/>
                    <a:pt x="485" y="1332"/>
                  </a:cubicBezTo>
                  <a:cubicBezTo>
                    <a:pt x="644" y="1507"/>
                    <a:pt x="848" y="1585"/>
                    <a:pt x="1048" y="1585"/>
                  </a:cubicBezTo>
                  <a:cubicBezTo>
                    <a:pt x="1436" y="1585"/>
                    <a:pt x="1811" y="1291"/>
                    <a:pt x="1831" y="833"/>
                  </a:cubicBezTo>
                  <a:cubicBezTo>
                    <a:pt x="1846" y="379"/>
                    <a:pt x="1498" y="16"/>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72" name="Google Shape;272;p8"/>
            <p:cNvSpPr/>
            <p:nvPr/>
          </p:nvSpPr>
          <p:spPr>
            <a:xfrm>
              <a:off x="1070160" y="1704331"/>
              <a:ext cx="59622" cy="50811"/>
            </a:xfrm>
            <a:custGeom>
              <a:avLst/>
              <a:gdLst/>
              <a:ahLst/>
              <a:cxnLst/>
              <a:rect l="l" t="t" r="r" b="b"/>
              <a:pathLst>
                <a:path w="1861" h="1586" extrusionOk="0">
                  <a:moveTo>
                    <a:pt x="1059" y="1"/>
                  </a:moveTo>
                  <a:cubicBezTo>
                    <a:pt x="364" y="1"/>
                    <a:pt x="1" y="833"/>
                    <a:pt x="485" y="1332"/>
                  </a:cubicBezTo>
                  <a:cubicBezTo>
                    <a:pt x="650" y="1507"/>
                    <a:pt x="857" y="1585"/>
                    <a:pt x="1059" y="1585"/>
                  </a:cubicBezTo>
                  <a:cubicBezTo>
                    <a:pt x="1451" y="1585"/>
                    <a:pt x="1826" y="1291"/>
                    <a:pt x="1846" y="833"/>
                  </a:cubicBezTo>
                  <a:cubicBezTo>
                    <a:pt x="1861" y="379"/>
                    <a:pt x="1498" y="16"/>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73"/>
        <p:cNvGrpSpPr/>
        <p:nvPr/>
      </p:nvGrpSpPr>
      <p:grpSpPr>
        <a:xfrm>
          <a:off x="0" y="0"/>
          <a:ext cx="0" cy="0"/>
          <a:chOff x="0" y="0"/>
          <a:chExt cx="0" cy="0"/>
        </a:xfrm>
      </p:grpSpPr>
      <p:sp>
        <p:nvSpPr>
          <p:cNvPr id="274" name="Google Shape;274;p9"/>
          <p:cNvSpPr/>
          <p:nvPr/>
        </p:nvSpPr>
        <p:spPr>
          <a:xfrm>
            <a:off x="7316550" y="0"/>
            <a:ext cx="1823700" cy="51435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5" name="Google Shape;275;p9"/>
          <p:cNvGrpSpPr/>
          <p:nvPr/>
        </p:nvGrpSpPr>
        <p:grpSpPr>
          <a:xfrm rot="-5400000">
            <a:off x="7661788" y="304268"/>
            <a:ext cx="1129770" cy="1173854"/>
            <a:chOff x="11" y="583339"/>
            <a:chExt cx="1129770" cy="1173854"/>
          </a:xfrm>
        </p:grpSpPr>
        <p:sp>
          <p:nvSpPr>
            <p:cNvPr id="276" name="Google Shape;276;p9"/>
            <p:cNvSpPr/>
            <p:nvPr/>
          </p:nvSpPr>
          <p:spPr>
            <a:xfrm>
              <a:off x="9686" y="583339"/>
              <a:ext cx="51388" cy="52830"/>
            </a:xfrm>
            <a:custGeom>
              <a:avLst/>
              <a:gdLst/>
              <a:ahLst/>
              <a:cxnLst/>
              <a:rect l="l" t="t" r="r" b="b"/>
              <a:pathLst>
                <a:path w="1604" h="1649" extrusionOk="0">
                  <a:moveTo>
                    <a:pt x="802" y="0"/>
                  </a:moveTo>
                  <a:cubicBezTo>
                    <a:pt x="364" y="15"/>
                    <a:pt x="1" y="378"/>
                    <a:pt x="16" y="832"/>
                  </a:cubicBezTo>
                  <a:cubicBezTo>
                    <a:pt x="1" y="1270"/>
                    <a:pt x="364" y="1633"/>
                    <a:pt x="802" y="1648"/>
                  </a:cubicBezTo>
                  <a:cubicBezTo>
                    <a:pt x="1256" y="1633"/>
                    <a:pt x="1604" y="1270"/>
                    <a:pt x="1589" y="832"/>
                  </a:cubicBezTo>
                  <a:cubicBezTo>
                    <a:pt x="1604" y="378"/>
                    <a:pt x="1256" y="15"/>
                    <a:pt x="8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77" name="Google Shape;277;p9"/>
            <p:cNvSpPr/>
            <p:nvPr/>
          </p:nvSpPr>
          <p:spPr>
            <a:xfrm>
              <a:off x="277103" y="584524"/>
              <a:ext cx="50908" cy="50555"/>
            </a:xfrm>
            <a:custGeom>
              <a:avLst/>
              <a:gdLst/>
              <a:ahLst/>
              <a:cxnLst/>
              <a:rect l="l" t="t" r="r" b="b"/>
              <a:pathLst>
                <a:path w="1589" h="1578" extrusionOk="0">
                  <a:moveTo>
                    <a:pt x="795" y="1"/>
                  </a:moveTo>
                  <a:cubicBezTo>
                    <a:pt x="398" y="1"/>
                    <a:pt x="1" y="265"/>
                    <a:pt x="1" y="795"/>
                  </a:cubicBezTo>
                  <a:cubicBezTo>
                    <a:pt x="1" y="1316"/>
                    <a:pt x="398" y="1577"/>
                    <a:pt x="795" y="1577"/>
                  </a:cubicBezTo>
                  <a:cubicBezTo>
                    <a:pt x="1192" y="1577"/>
                    <a:pt x="1589" y="1316"/>
                    <a:pt x="1589" y="795"/>
                  </a:cubicBezTo>
                  <a:cubicBezTo>
                    <a:pt x="1589" y="265"/>
                    <a:pt x="1192" y="1"/>
                    <a:pt x="7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78" name="Google Shape;278;p9"/>
            <p:cNvSpPr/>
            <p:nvPr/>
          </p:nvSpPr>
          <p:spPr>
            <a:xfrm>
              <a:off x="543559" y="583435"/>
              <a:ext cx="52349" cy="52734"/>
            </a:xfrm>
            <a:custGeom>
              <a:avLst/>
              <a:gdLst/>
              <a:ahLst/>
              <a:cxnLst/>
              <a:rect l="l" t="t" r="r" b="b"/>
              <a:pathLst>
                <a:path w="1634" h="1646" extrusionOk="0">
                  <a:moveTo>
                    <a:pt x="817" y="1"/>
                  </a:moveTo>
                  <a:cubicBezTo>
                    <a:pt x="409" y="1"/>
                    <a:pt x="1" y="277"/>
                    <a:pt x="31" y="829"/>
                  </a:cubicBezTo>
                  <a:cubicBezTo>
                    <a:pt x="1" y="1267"/>
                    <a:pt x="364" y="1645"/>
                    <a:pt x="817" y="1645"/>
                  </a:cubicBezTo>
                  <a:cubicBezTo>
                    <a:pt x="1271" y="1645"/>
                    <a:pt x="1619" y="1267"/>
                    <a:pt x="1604" y="829"/>
                  </a:cubicBezTo>
                  <a:cubicBezTo>
                    <a:pt x="1634" y="277"/>
                    <a:pt x="1226" y="1"/>
                    <a:pt x="8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79" name="Google Shape;279;p9"/>
            <p:cNvSpPr/>
            <p:nvPr/>
          </p:nvSpPr>
          <p:spPr>
            <a:xfrm>
              <a:off x="810752" y="583435"/>
              <a:ext cx="52093" cy="52734"/>
            </a:xfrm>
            <a:custGeom>
              <a:avLst/>
              <a:gdLst/>
              <a:ahLst/>
              <a:cxnLst/>
              <a:rect l="l" t="t" r="r" b="b"/>
              <a:pathLst>
                <a:path w="1626" h="1646" extrusionOk="0">
                  <a:moveTo>
                    <a:pt x="815" y="1"/>
                  </a:moveTo>
                  <a:cubicBezTo>
                    <a:pt x="408" y="1"/>
                    <a:pt x="0" y="277"/>
                    <a:pt x="23" y="829"/>
                  </a:cubicBezTo>
                  <a:cubicBezTo>
                    <a:pt x="8" y="1267"/>
                    <a:pt x="371" y="1645"/>
                    <a:pt x="809" y="1645"/>
                  </a:cubicBezTo>
                  <a:cubicBezTo>
                    <a:pt x="1263" y="1645"/>
                    <a:pt x="1626" y="1267"/>
                    <a:pt x="1596" y="829"/>
                  </a:cubicBezTo>
                  <a:cubicBezTo>
                    <a:pt x="1626" y="277"/>
                    <a:pt x="1221" y="1"/>
                    <a:pt x="8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80" name="Google Shape;280;p9"/>
            <p:cNvSpPr/>
            <p:nvPr/>
          </p:nvSpPr>
          <p:spPr>
            <a:xfrm>
              <a:off x="1078874" y="584524"/>
              <a:ext cx="50427" cy="50555"/>
            </a:xfrm>
            <a:custGeom>
              <a:avLst/>
              <a:gdLst/>
              <a:ahLst/>
              <a:cxnLst/>
              <a:rect l="l" t="t" r="r" b="b"/>
              <a:pathLst>
                <a:path w="1574" h="1578" extrusionOk="0">
                  <a:moveTo>
                    <a:pt x="787" y="1"/>
                  </a:moveTo>
                  <a:cubicBezTo>
                    <a:pt x="394" y="1"/>
                    <a:pt x="1" y="265"/>
                    <a:pt x="1" y="795"/>
                  </a:cubicBezTo>
                  <a:cubicBezTo>
                    <a:pt x="1" y="1316"/>
                    <a:pt x="394" y="1577"/>
                    <a:pt x="787" y="1577"/>
                  </a:cubicBezTo>
                  <a:cubicBezTo>
                    <a:pt x="1180" y="1577"/>
                    <a:pt x="1574" y="1316"/>
                    <a:pt x="1574" y="795"/>
                  </a:cubicBezTo>
                  <a:cubicBezTo>
                    <a:pt x="1574" y="265"/>
                    <a:pt x="1180" y="1"/>
                    <a:pt x="78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81" name="Google Shape;281;p9"/>
            <p:cNvSpPr/>
            <p:nvPr/>
          </p:nvSpPr>
          <p:spPr>
            <a:xfrm>
              <a:off x="1933" y="863347"/>
              <a:ext cx="59141" cy="53310"/>
            </a:xfrm>
            <a:custGeom>
              <a:avLst/>
              <a:gdLst/>
              <a:ahLst/>
              <a:cxnLst/>
              <a:rect l="l" t="t" r="r" b="b"/>
              <a:pathLst>
                <a:path w="1846" h="1664" extrusionOk="0">
                  <a:moveTo>
                    <a:pt x="1044" y="0"/>
                  </a:moveTo>
                  <a:cubicBezTo>
                    <a:pt x="1" y="61"/>
                    <a:pt x="1" y="1603"/>
                    <a:pt x="1044" y="1663"/>
                  </a:cubicBezTo>
                  <a:cubicBezTo>
                    <a:pt x="1483" y="1648"/>
                    <a:pt x="1846" y="1270"/>
                    <a:pt x="1831" y="832"/>
                  </a:cubicBezTo>
                  <a:cubicBezTo>
                    <a:pt x="1846" y="393"/>
                    <a:pt x="1498" y="15"/>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82" name="Google Shape;282;p9"/>
            <p:cNvSpPr/>
            <p:nvPr/>
          </p:nvSpPr>
          <p:spPr>
            <a:xfrm>
              <a:off x="268870" y="863827"/>
              <a:ext cx="59141" cy="50459"/>
            </a:xfrm>
            <a:custGeom>
              <a:avLst/>
              <a:gdLst/>
              <a:ahLst/>
              <a:cxnLst/>
              <a:rect l="l" t="t" r="r" b="b"/>
              <a:pathLst>
                <a:path w="1846" h="1575" extrusionOk="0">
                  <a:moveTo>
                    <a:pt x="1059" y="0"/>
                  </a:moveTo>
                  <a:cubicBezTo>
                    <a:pt x="364" y="0"/>
                    <a:pt x="1" y="817"/>
                    <a:pt x="485" y="1331"/>
                  </a:cubicBezTo>
                  <a:cubicBezTo>
                    <a:pt x="642" y="1499"/>
                    <a:pt x="842" y="1574"/>
                    <a:pt x="1040" y="1574"/>
                  </a:cubicBezTo>
                  <a:cubicBezTo>
                    <a:pt x="1432" y="1574"/>
                    <a:pt x="1816" y="1279"/>
                    <a:pt x="1846" y="817"/>
                  </a:cubicBezTo>
                  <a:cubicBezTo>
                    <a:pt x="1846" y="378"/>
                    <a:pt x="1498" y="0"/>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83" name="Google Shape;283;p9"/>
            <p:cNvSpPr/>
            <p:nvPr/>
          </p:nvSpPr>
          <p:spPr>
            <a:xfrm>
              <a:off x="536287" y="863827"/>
              <a:ext cx="59141" cy="50459"/>
            </a:xfrm>
            <a:custGeom>
              <a:avLst/>
              <a:gdLst/>
              <a:ahLst/>
              <a:cxnLst/>
              <a:rect l="l" t="t" r="r" b="b"/>
              <a:pathLst>
                <a:path w="1846" h="1575" extrusionOk="0">
                  <a:moveTo>
                    <a:pt x="1044" y="0"/>
                  </a:moveTo>
                  <a:cubicBezTo>
                    <a:pt x="349" y="0"/>
                    <a:pt x="1" y="817"/>
                    <a:pt x="470" y="1331"/>
                  </a:cubicBezTo>
                  <a:cubicBezTo>
                    <a:pt x="632" y="1499"/>
                    <a:pt x="836" y="1574"/>
                    <a:pt x="1035" y="1574"/>
                  </a:cubicBezTo>
                  <a:cubicBezTo>
                    <a:pt x="1430" y="1574"/>
                    <a:pt x="1811" y="1279"/>
                    <a:pt x="1831" y="817"/>
                  </a:cubicBezTo>
                  <a:cubicBezTo>
                    <a:pt x="1846" y="378"/>
                    <a:pt x="1483" y="0"/>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84" name="Google Shape;284;p9"/>
            <p:cNvSpPr/>
            <p:nvPr/>
          </p:nvSpPr>
          <p:spPr>
            <a:xfrm>
              <a:off x="803383" y="863827"/>
              <a:ext cx="58981" cy="50459"/>
            </a:xfrm>
            <a:custGeom>
              <a:avLst/>
              <a:gdLst/>
              <a:ahLst/>
              <a:cxnLst/>
              <a:rect l="l" t="t" r="r" b="b"/>
              <a:pathLst>
                <a:path w="1841" h="1575" extrusionOk="0">
                  <a:moveTo>
                    <a:pt x="1021" y="0"/>
                  </a:moveTo>
                  <a:cubicBezTo>
                    <a:pt x="352" y="0"/>
                    <a:pt x="0" y="821"/>
                    <a:pt x="480" y="1331"/>
                  </a:cubicBezTo>
                  <a:cubicBezTo>
                    <a:pt x="637" y="1499"/>
                    <a:pt x="837" y="1574"/>
                    <a:pt x="1035" y="1574"/>
                  </a:cubicBezTo>
                  <a:cubicBezTo>
                    <a:pt x="1425" y="1574"/>
                    <a:pt x="1805" y="1279"/>
                    <a:pt x="1826" y="817"/>
                  </a:cubicBezTo>
                  <a:cubicBezTo>
                    <a:pt x="1841" y="378"/>
                    <a:pt x="1493" y="0"/>
                    <a:pt x="1039" y="0"/>
                  </a:cubicBezTo>
                  <a:cubicBezTo>
                    <a:pt x="1033" y="0"/>
                    <a:pt x="1027" y="0"/>
                    <a:pt x="102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85" name="Google Shape;285;p9"/>
            <p:cNvSpPr/>
            <p:nvPr/>
          </p:nvSpPr>
          <p:spPr>
            <a:xfrm>
              <a:off x="1070160" y="863827"/>
              <a:ext cx="59622" cy="50459"/>
            </a:xfrm>
            <a:custGeom>
              <a:avLst/>
              <a:gdLst/>
              <a:ahLst/>
              <a:cxnLst/>
              <a:rect l="l" t="t" r="r" b="b"/>
              <a:pathLst>
                <a:path w="1861" h="1575" extrusionOk="0">
                  <a:moveTo>
                    <a:pt x="1059" y="0"/>
                  </a:moveTo>
                  <a:cubicBezTo>
                    <a:pt x="364" y="0"/>
                    <a:pt x="1" y="817"/>
                    <a:pt x="485" y="1331"/>
                  </a:cubicBezTo>
                  <a:cubicBezTo>
                    <a:pt x="647" y="1499"/>
                    <a:pt x="851" y="1574"/>
                    <a:pt x="1050" y="1574"/>
                  </a:cubicBezTo>
                  <a:cubicBezTo>
                    <a:pt x="1445" y="1574"/>
                    <a:pt x="1825" y="1279"/>
                    <a:pt x="1846" y="817"/>
                  </a:cubicBezTo>
                  <a:cubicBezTo>
                    <a:pt x="1861" y="378"/>
                    <a:pt x="1498" y="0"/>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86" name="Google Shape;286;p9"/>
            <p:cNvSpPr/>
            <p:nvPr/>
          </p:nvSpPr>
          <p:spPr>
            <a:xfrm>
              <a:off x="11" y="1143835"/>
              <a:ext cx="61063" cy="52830"/>
            </a:xfrm>
            <a:custGeom>
              <a:avLst/>
              <a:gdLst/>
              <a:ahLst/>
              <a:cxnLst/>
              <a:rect l="l" t="t" r="r" b="b"/>
              <a:pathLst>
                <a:path w="1906" h="1649" extrusionOk="0">
                  <a:moveTo>
                    <a:pt x="1104" y="0"/>
                  </a:moveTo>
                  <a:cubicBezTo>
                    <a:pt x="0" y="0"/>
                    <a:pt x="0" y="1649"/>
                    <a:pt x="1104" y="1649"/>
                  </a:cubicBezTo>
                  <a:cubicBezTo>
                    <a:pt x="1558" y="1634"/>
                    <a:pt x="1906" y="1271"/>
                    <a:pt x="1891" y="832"/>
                  </a:cubicBezTo>
                  <a:cubicBezTo>
                    <a:pt x="1906" y="378"/>
                    <a:pt x="1558" y="16"/>
                    <a:pt x="11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87" name="Google Shape;287;p9"/>
            <p:cNvSpPr/>
            <p:nvPr/>
          </p:nvSpPr>
          <p:spPr>
            <a:xfrm>
              <a:off x="268870" y="1143835"/>
              <a:ext cx="59141" cy="50459"/>
            </a:xfrm>
            <a:custGeom>
              <a:avLst/>
              <a:gdLst/>
              <a:ahLst/>
              <a:cxnLst/>
              <a:rect l="l" t="t" r="r" b="b"/>
              <a:pathLst>
                <a:path w="1846" h="1575" extrusionOk="0">
                  <a:moveTo>
                    <a:pt x="1059" y="0"/>
                  </a:moveTo>
                  <a:cubicBezTo>
                    <a:pt x="364" y="0"/>
                    <a:pt x="1" y="832"/>
                    <a:pt x="485" y="1331"/>
                  </a:cubicBezTo>
                  <a:cubicBezTo>
                    <a:pt x="648" y="1499"/>
                    <a:pt x="852" y="1575"/>
                    <a:pt x="1053" y="1575"/>
                  </a:cubicBezTo>
                  <a:cubicBezTo>
                    <a:pt x="1447" y="1575"/>
                    <a:pt x="1826" y="1283"/>
                    <a:pt x="1846" y="832"/>
                  </a:cubicBezTo>
                  <a:cubicBezTo>
                    <a:pt x="1846" y="378"/>
                    <a:pt x="1498" y="16"/>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88" name="Google Shape;288;p9"/>
            <p:cNvSpPr/>
            <p:nvPr/>
          </p:nvSpPr>
          <p:spPr>
            <a:xfrm>
              <a:off x="536287" y="1143835"/>
              <a:ext cx="59141" cy="50459"/>
            </a:xfrm>
            <a:custGeom>
              <a:avLst/>
              <a:gdLst/>
              <a:ahLst/>
              <a:cxnLst/>
              <a:rect l="l" t="t" r="r" b="b"/>
              <a:pathLst>
                <a:path w="1846" h="1575" extrusionOk="0">
                  <a:moveTo>
                    <a:pt x="1044" y="0"/>
                  </a:moveTo>
                  <a:cubicBezTo>
                    <a:pt x="349" y="0"/>
                    <a:pt x="1" y="832"/>
                    <a:pt x="470" y="1331"/>
                  </a:cubicBezTo>
                  <a:cubicBezTo>
                    <a:pt x="633" y="1499"/>
                    <a:pt x="837" y="1575"/>
                    <a:pt x="1038" y="1575"/>
                  </a:cubicBezTo>
                  <a:cubicBezTo>
                    <a:pt x="1432" y="1575"/>
                    <a:pt x="1811" y="1283"/>
                    <a:pt x="1831" y="832"/>
                  </a:cubicBezTo>
                  <a:cubicBezTo>
                    <a:pt x="1846" y="378"/>
                    <a:pt x="1483" y="16"/>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89" name="Google Shape;289;p9"/>
            <p:cNvSpPr/>
            <p:nvPr/>
          </p:nvSpPr>
          <p:spPr>
            <a:xfrm>
              <a:off x="803223" y="1143835"/>
              <a:ext cx="59141" cy="50459"/>
            </a:xfrm>
            <a:custGeom>
              <a:avLst/>
              <a:gdLst/>
              <a:ahLst/>
              <a:cxnLst/>
              <a:rect l="l" t="t" r="r" b="b"/>
              <a:pathLst>
                <a:path w="1846" h="1575" extrusionOk="0">
                  <a:moveTo>
                    <a:pt x="1044" y="0"/>
                  </a:moveTo>
                  <a:cubicBezTo>
                    <a:pt x="349" y="0"/>
                    <a:pt x="1" y="832"/>
                    <a:pt x="485" y="1331"/>
                  </a:cubicBezTo>
                  <a:cubicBezTo>
                    <a:pt x="643" y="1499"/>
                    <a:pt x="844" y="1575"/>
                    <a:pt x="1042" y="1575"/>
                  </a:cubicBezTo>
                  <a:cubicBezTo>
                    <a:pt x="1432" y="1575"/>
                    <a:pt x="1810" y="1283"/>
                    <a:pt x="1831" y="832"/>
                  </a:cubicBezTo>
                  <a:cubicBezTo>
                    <a:pt x="1846" y="378"/>
                    <a:pt x="1498" y="16"/>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90" name="Google Shape;290;p9"/>
            <p:cNvSpPr/>
            <p:nvPr/>
          </p:nvSpPr>
          <p:spPr>
            <a:xfrm>
              <a:off x="1070160" y="1143835"/>
              <a:ext cx="59622" cy="50459"/>
            </a:xfrm>
            <a:custGeom>
              <a:avLst/>
              <a:gdLst/>
              <a:ahLst/>
              <a:cxnLst/>
              <a:rect l="l" t="t" r="r" b="b"/>
              <a:pathLst>
                <a:path w="1861" h="1575" extrusionOk="0">
                  <a:moveTo>
                    <a:pt x="1059" y="0"/>
                  </a:moveTo>
                  <a:cubicBezTo>
                    <a:pt x="364" y="0"/>
                    <a:pt x="1" y="832"/>
                    <a:pt x="485" y="1331"/>
                  </a:cubicBezTo>
                  <a:cubicBezTo>
                    <a:pt x="648" y="1499"/>
                    <a:pt x="852" y="1575"/>
                    <a:pt x="1053" y="1575"/>
                  </a:cubicBezTo>
                  <a:cubicBezTo>
                    <a:pt x="1447" y="1575"/>
                    <a:pt x="1825" y="1283"/>
                    <a:pt x="1846" y="832"/>
                  </a:cubicBezTo>
                  <a:cubicBezTo>
                    <a:pt x="1861" y="378"/>
                    <a:pt x="1498" y="16"/>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91" name="Google Shape;291;p9"/>
            <p:cNvSpPr/>
            <p:nvPr/>
          </p:nvSpPr>
          <p:spPr>
            <a:xfrm>
              <a:off x="1933" y="1424323"/>
              <a:ext cx="59141" cy="52830"/>
            </a:xfrm>
            <a:custGeom>
              <a:avLst/>
              <a:gdLst/>
              <a:ahLst/>
              <a:cxnLst/>
              <a:rect l="l" t="t" r="r" b="b"/>
              <a:pathLst>
                <a:path w="1846" h="1649" extrusionOk="0">
                  <a:moveTo>
                    <a:pt x="1044" y="1"/>
                  </a:moveTo>
                  <a:cubicBezTo>
                    <a:pt x="1" y="46"/>
                    <a:pt x="1" y="1588"/>
                    <a:pt x="1044" y="1649"/>
                  </a:cubicBezTo>
                  <a:cubicBezTo>
                    <a:pt x="1498" y="1634"/>
                    <a:pt x="1846" y="1271"/>
                    <a:pt x="1831" y="817"/>
                  </a:cubicBezTo>
                  <a:cubicBezTo>
                    <a:pt x="1846" y="379"/>
                    <a:pt x="1498"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92" name="Google Shape;292;p9"/>
            <p:cNvSpPr/>
            <p:nvPr/>
          </p:nvSpPr>
          <p:spPr>
            <a:xfrm>
              <a:off x="268870" y="1424323"/>
              <a:ext cx="59141" cy="50459"/>
            </a:xfrm>
            <a:custGeom>
              <a:avLst/>
              <a:gdLst/>
              <a:ahLst/>
              <a:cxnLst/>
              <a:rect l="l" t="t" r="r" b="b"/>
              <a:pathLst>
                <a:path w="1846" h="1575" extrusionOk="0">
                  <a:moveTo>
                    <a:pt x="1059" y="1"/>
                  </a:moveTo>
                  <a:cubicBezTo>
                    <a:pt x="364" y="1"/>
                    <a:pt x="1" y="832"/>
                    <a:pt x="485" y="1331"/>
                  </a:cubicBezTo>
                  <a:cubicBezTo>
                    <a:pt x="642" y="1499"/>
                    <a:pt x="842" y="1574"/>
                    <a:pt x="1040" y="1574"/>
                  </a:cubicBezTo>
                  <a:cubicBezTo>
                    <a:pt x="1432" y="1574"/>
                    <a:pt x="1816" y="1279"/>
                    <a:pt x="1846" y="817"/>
                  </a:cubicBezTo>
                  <a:cubicBezTo>
                    <a:pt x="1846" y="379"/>
                    <a:pt x="1498" y="1"/>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93" name="Google Shape;293;p9"/>
            <p:cNvSpPr/>
            <p:nvPr/>
          </p:nvSpPr>
          <p:spPr>
            <a:xfrm>
              <a:off x="536287" y="1424323"/>
              <a:ext cx="59141" cy="50459"/>
            </a:xfrm>
            <a:custGeom>
              <a:avLst/>
              <a:gdLst/>
              <a:ahLst/>
              <a:cxnLst/>
              <a:rect l="l" t="t" r="r" b="b"/>
              <a:pathLst>
                <a:path w="1846" h="1575" extrusionOk="0">
                  <a:moveTo>
                    <a:pt x="1044" y="1"/>
                  </a:moveTo>
                  <a:cubicBezTo>
                    <a:pt x="349" y="1"/>
                    <a:pt x="1" y="832"/>
                    <a:pt x="470" y="1331"/>
                  </a:cubicBezTo>
                  <a:cubicBezTo>
                    <a:pt x="632" y="1499"/>
                    <a:pt x="836" y="1574"/>
                    <a:pt x="1035" y="1574"/>
                  </a:cubicBezTo>
                  <a:cubicBezTo>
                    <a:pt x="1430" y="1574"/>
                    <a:pt x="1811" y="1279"/>
                    <a:pt x="1831" y="817"/>
                  </a:cubicBezTo>
                  <a:cubicBezTo>
                    <a:pt x="1846" y="379"/>
                    <a:pt x="1483"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94" name="Google Shape;294;p9"/>
            <p:cNvSpPr/>
            <p:nvPr/>
          </p:nvSpPr>
          <p:spPr>
            <a:xfrm>
              <a:off x="803223" y="1424323"/>
              <a:ext cx="59141" cy="50459"/>
            </a:xfrm>
            <a:custGeom>
              <a:avLst/>
              <a:gdLst/>
              <a:ahLst/>
              <a:cxnLst/>
              <a:rect l="l" t="t" r="r" b="b"/>
              <a:pathLst>
                <a:path w="1846" h="1575" extrusionOk="0">
                  <a:moveTo>
                    <a:pt x="1044" y="1"/>
                  </a:moveTo>
                  <a:cubicBezTo>
                    <a:pt x="364" y="1"/>
                    <a:pt x="1" y="817"/>
                    <a:pt x="485" y="1331"/>
                  </a:cubicBezTo>
                  <a:cubicBezTo>
                    <a:pt x="642" y="1499"/>
                    <a:pt x="842" y="1574"/>
                    <a:pt x="1040" y="1574"/>
                  </a:cubicBezTo>
                  <a:cubicBezTo>
                    <a:pt x="1430" y="1574"/>
                    <a:pt x="1810" y="1279"/>
                    <a:pt x="1831" y="817"/>
                  </a:cubicBezTo>
                  <a:cubicBezTo>
                    <a:pt x="1846" y="379"/>
                    <a:pt x="1498"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95" name="Google Shape;295;p9"/>
            <p:cNvSpPr/>
            <p:nvPr/>
          </p:nvSpPr>
          <p:spPr>
            <a:xfrm>
              <a:off x="1070160" y="1424323"/>
              <a:ext cx="59622" cy="50459"/>
            </a:xfrm>
            <a:custGeom>
              <a:avLst/>
              <a:gdLst/>
              <a:ahLst/>
              <a:cxnLst/>
              <a:rect l="l" t="t" r="r" b="b"/>
              <a:pathLst>
                <a:path w="1861" h="1575" extrusionOk="0">
                  <a:moveTo>
                    <a:pt x="1059" y="1"/>
                  </a:moveTo>
                  <a:cubicBezTo>
                    <a:pt x="364" y="1"/>
                    <a:pt x="1" y="832"/>
                    <a:pt x="485" y="1331"/>
                  </a:cubicBezTo>
                  <a:cubicBezTo>
                    <a:pt x="647" y="1499"/>
                    <a:pt x="851" y="1574"/>
                    <a:pt x="1050" y="1574"/>
                  </a:cubicBezTo>
                  <a:cubicBezTo>
                    <a:pt x="1445" y="1574"/>
                    <a:pt x="1825" y="1279"/>
                    <a:pt x="1846" y="817"/>
                  </a:cubicBezTo>
                  <a:cubicBezTo>
                    <a:pt x="1861" y="379"/>
                    <a:pt x="1498" y="1"/>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96" name="Google Shape;296;p9"/>
            <p:cNvSpPr/>
            <p:nvPr/>
          </p:nvSpPr>
          <p:spPr>
            <a:xfrm>
              <a:off x="11" y="1704331"/>
              <a:ext cx="61063" cy="52862"/>
            </a:xfrm>
            <a:custGeom>
              <a:avLst/>
              <a:gdLst/>
              <a:ahLst/>
              <a:cxnLst/>
              <a:rect l="l" t="t" r="r" b="b"/>
              <a:pathLst>
                <a:path w="1906" h="1650" extrusionOk="0">
                  <a:moveTo>
                    <a:pt x="1104" y="1"/>
                  </a:moveTo>
                  <a:cubicBezTo>
                    <a:pt x="0" y="1"/>
                    <a:pt x="0" y="1649"/>
                    <a:pt x="1104" y="1649"/>
                  </a:cubicBezTo>
                  <a:cubicBezTo>
                    <a:pt x="1558" y="1649"/>
                    <a:pt x="1906" y="1271"/>
                    <a:pt x="1891" y="833"/>
                  </a:cubicBezTo>
                  <a:cubicBezTo>
                    <a:pt x="1906" y="379"/>
                    <a:pt x="1558" y="16"/>
                    <a:pt x="11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97" name="Google Shape;297;p9"/>
            <p:cNvSpPr/>
            <p:nvPr/>
          </p:nvSpPr>
          <p:spPr>
            <a:xfrm>
              <a:off x="268870" y="1704331"/>
              <a:ext cx="59141" cy="50811"/>
            </a:xfrm>
            <a:custGeom>
              <a:avLst/>
              <a:gdLst/>
              <a:ahLst/>
              <a:cxnLst/>
              <a:rect l="l" t="t" r="r" b="b"/>
              <a:pathLst>
                <a:path w="1846" h="1586" extrusionOk="0">
                  <a:moveTo>
                    <a:pt x="1059" y="1"/>
                  </a:moveTo>
                  <a:cubicBezTo>
                    <a:pt x="364" y="1"/>
                    <a:pt x="1" y="833"/>
                    <a:pt x="485" y="1332"/>
                  </a:cubicBezTo>
                  <a:cubicBezTo>
                    <a:pt x="650" y="1507"/>
                    <a:pt x="857" y="1585"/>
                    <a:pt x="1059" y="1585"/>
                  </a:cubicBezTo>
                  <a:cubicBezTo>
                    <a:pt x="1451" y="1585"/>
                    <a:pt x="1826" y="1291"/>
                    <a:pt x="1846" y="833"/>
                  </a:cubicBezTo>
                  <a:cubicBezTo>
                    <a:pt x="1846" y="379"/>
                    <a:pt x="1498" y="16"/>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98" name="Google Shape;298;p9"/>
            <p:cNvSpPr/>
            <p:nvPr/>
          </p:nvSpPr>
          <p:spPr>
            <a:xfrm>
              <a:off x="536287" y="1704331"/>
              <a:ext cx="59141" cy="50811"/>
            </a:xfrm>
            <a:custGeom>
              <a:avLst/>
              <a:gdLst/>
              <a:ahLst/>
              <a:cxnLst/>
              <a:rect l="l" t="t" r="r" b="b"/>
              <a:pathLst>
                <a:path w="1846" h="1586" extrusionOk="0">
                  <a:moveTo>
                    <a:pt x="1044" y="1"/>
                  </a:moveTo>
                  <a:cubicBezTo>
                    <a:pt x="349" y="1"/>
                    <a:pt x="1" y="833"/>
                    <a:pt x="470" y="1332"/>
                  </a:cubicBezTo>
                  <a:cubicBezTo>
                    <a:pt x="635" y="1507"/>
                    <a:pt x="842" y="1585"/>
                    <a:pt x="1044" y="1585"/>
                  </a:cubicBezTo>
                  <a:cubicBezTo>
                    <a:pt x="1436" y="1585"/>
                    <a:pt x="1811" y="1291"/>
                    <a:pt x="1831" y="833"/>
                  </a:cubicBezTo>
                  <a:cubicBezTo>
                    <a:pt x="1846" y="379"/>
                    <a:pt x="1483" y="16"/>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99" name="Google Shape;299;p9"/>
            <p:cNvSpPr/>
            <p:nvPr/>
          </p:nvSpPr>
          <p:spPr>
            <a:xfrm>
              <a:off x="803223" y="1704331"/>
              <a:ext cx="59141" cy="50811"/>
            </a:xfrm>
            <a:custGeom>
              <a:avLst/>
              <a:gdLst/>
              <a:ahLst/>
              <a:cxnLst/>
              <a:rect l="l" t="t" r="r" b="b"/>
              <a:pathLst>
                <a:path w="1846" h="1586" extrusionOk="0">
                  <a:moveTo>
                    <a:pt x="1044" y="1"/>
                  </a:moveTo>
                  <a:cubicBezTo>
                    <a:pt x="349" y="1"/>
                    <a:pt x="1" y="833"/>
                    <a:pt x="485" y="1332"/>
                  </a:cubicBezTo>
                  <a:cubicBezTo>
                    <a:pt x="644" y="1507"/>
                    <a:pt x="848" y="1585"/>
                    <a:pt x="1048" y="1585"/>
                  </a:cubicBezTo>
                  <a:cubicBezTo>
                    <a:pt x="1436" y="1585"/>
                    <a:pt x="1811" y="1291"/>
                    <a:pt x="1831" y="833"/>
                  </a:cubicBezTo>
                  <a:cubicBezTo>
                    <a:pt x="1846" y="379"/>
                    <a:pt x="1498" y="16"/>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00" name="Google Shape;300;p9"/>
            <p:cNvSpPr/>
            <p:nvPr/>
          </p:nvSpPr>
          <p:spPr>
            <a:xfrm>
              <a:off x="1070160" y="1704331"/>
              <a:ext cx="59622" cy="50811"/>
            </a:xfrm>
            <a:custGeom>
              <a:avLst/>
              <a:gdLst/>
              <a:ahLst/>
              <a:cxnLst/>
              <a:rect l="l" t="t" r="r" b="b"/>
              <a:pathLst>
                <a:path w="1861" h="1586" extrusionOk="0">
                  <a:moveTo>
                    <a:pt x="1059" y="1"/>
                  </a:moveTo>
                  <a:cubicBezTo>
                    <a:pt x="364" y="1"/>
                    <a:pt x="1" y="833"/>
                    <a:pt x="485" y="1332"/>
                  </a:cubicBezTo>
                  <a:cubicBezTo>
                    <a:pt x="650" y="1507"/>
                    <a:pt x="857" y="1585"/>
                    <a:pt x="1059" y="1585"/>
                  </a:cubicBezTo>
                  <a:cubicBezTo>
                    <a:pt x="1451" y="1585"/>
                    <a:pt x="1826" y="1291"/>
                    <a:pt x="1846" y="833"/>
                  </a:cubicBezTo>
                  <a:cubicBezTo>
                    <a:pt x="1861" y="379"/>
                    <a:pt x="1498" y="16"/>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grpSp>
      <p:sp>
        <p:nvSpPr>
          <p:cNvPr id="301" name="Google Shape;301;p9"/>
          <p:cNvSpPr txBox="1">
            <a:spLocks noGrp="1"/>
          </p:cNvSpPr>
          <p:nvPr>
            <p:ph type="title"/>
          </p:nvPr>
        </p:nvSpPr>
        <p:spPr>
          <a:xfrm>
            <a:off x="702175" y="1281300"/>
            <a:ext cx="4387800" cy="18675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600"/>
              <a:buNone/>
              <a:defRPr sz="48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302" name="Google Shape;302;p9"/>
          <p:cNvSpPr txBox="1">
            <a:spLocks noGrp="1"/>
          </p:cNvSpPr>
          <p:nvPr>
            <p:ph type="subTitle" idx="1"/>
          </p:nvPr>
        </p:nvSpPr>
        <p:spPr>
          <a:xfrm>
            <a:off x="702175" y="3148800"/>
            <a:ext cx="4387800" cy="713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800"/>
              <a:buNone/>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03"/>
        <p:cNvGrpSpPr/>
        <p:nvPr/>
      </p:nvGrpSpPr>
      <p:grpSpPr>
        <a:xfrm>
          <a:off x="0" y="0"/>
          <a:ext cx="0" cy="0"/>
          <a:chOff x="0" y="0"/>
          <a:chExt cx="0" cy="0"/>
        </a:xfrm>
      </p:grpSpPr>
      <p:sp>
        <p:nvSpPr>
          <p:cNvPr id="304" name="Google Shape;304;p10"/>
          <p:cNvSpPr txBox="1">
            <a:spLocks noGrp="1"/>
          </p:cNvSpPr>
          <p:nvPr>
            <p:ph type="title"/>
          </p:nvPr>
        </p:nvSpPr>
        <p:spPr>
          <a:xfrm>
            <a:off x="713225" y="3966775"/>
            <a:ext cx="7717500" cy="637800"/>
          </a:xfrm>
          <a:prstGeom prst="rect">
            <a:avLst/>
          </a:prstGeom>
          <a:solidFill>
            <a:schemeClr val="accent3"/>
          </a:solidFill>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07850"/>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accent2"/>
              </a:buClr>
              <a:buSzPts val="2800"/>
              <a:buFont typeface="Paytone One"/>
              <a:buNone/>
              <a:defRPr sz="2800">
                <a:solidFill>
                  <a:schemeClr val="accent2"/>
                </a:solidFill>
                <a:latin typeface="Paytone One"/>
                <a:ea typeface="Paytone One"/>
                <a:cs typeface="Paytone One"/>
                <a:sym typeface="Paytone One"/>
              </a:defRPr>
            </a:lvl1pPr>
            <a:lvl2pPr lvl="1" rtl="0">
              <a:spcBef>
                <a:spcPts val="0"/>
              </a:spcBef>
              <a:spcAft>
                <a:spcPts val="0"/>
              </a:spcAft>
              <a:buClr>
                <a:schemeClr val="accent2"/>
              </a:buClr>
              <a:buSzPts val="2800"/>
              <a:buFont typeface="Paytone One"/>
              <a:buNone/>
              <a:defRPr sz="2800">
                <a:solidFill>
                  <a:schemeClr val="accent2"/>
                </a:solidFill>
                <a:latin typeface="Paytone One"/>
                <a:ea typeface="Paytone One"/>
                <a:cs typeface="Paytone One"/>
                <a:sym typeface="Paytone One"/>
              </a:defRPr>
            </a:lvl2pPr>
            <a:lvl3pPr lvl="2" rtl="0">
              <a:spcBef>
                <a:spcPts val="0"/>
              </a:spcBef>
              <a:spcAft>
                <a:spcPts val="0"/>
              </a:spcAft>
              <a:buClr>
                <a:schemeClr val="accent2"/>
              </a:buClr>
              <a:buSzPts val="2800"/>
              <a:buFont typeface="Paytone One"/>
              <a:buNone/>
              <a:defRPr sz="2800">
                <a:solidFill>
                  <a:schemeClr val="accent2"/>
                </a:solidFill>
                <a:latin typeface="Paytone One"/>
                <a:ea typeface="Paytone One"/>
                <a:cs typeface="Paytone One"/>
                <a:sym typeface="Paytone One"/>
              </a:defRPr>
            </a:lvl3pPr>
            <a:lvl4pPr lvl="3" rtl="0">
              <a:spcBef>
                <a:spcPts val="0"/>
              </a:spcBef>
              <a:spcAft>
                <a:spcPts val="0"/>
              </a:spcAft>
              <a:buClr>
                <a:schemeClr val="accent2"/>
              </a:buClr>
              <a:buSzPts val="2800"/>
              <a:buFont typeface="Paytone One"/>
              <a:buNone/>
              <a:defRPr sz="2800">
                <a:solidFill>
                  <a:schemeClr val="accent2"/>
                </a:solidFill>
                <a:latin typeface="Paytone One"/>
                <a:ea typeface="Paytone One"/>
                <a:cs typeface="Paytone One"/>
                <a:sym typeface="Paytone One"/>
              </a:defRPr>
            </a:lvl4pPr>
            <a:lvl5pPr lvl="4" rtl="0">
              <a:spcBef>
                <a:spcPts val="0"/>
              </a:spcBef>
              <a:spcAft>
                <a:spcPts val="0"/>
              </a:spcAft>
              <a:buClr>
                <a:schemeClr val="accent2"/>
              </a:buClr>
              <a:buSzPts val="2800"/>
              <a:buFont typeface="Paytone One"/>
              <a:buNone/>
              <a:defRPr sz="2800">
                <a:solidFill>
                  <a:schemeClr val="accent2"/>
                </a:solidFill>
                <a:latin typeface="Paytone One"/>
                <a:ea typeface="Paytone One"/>
                <a:cs typeface="Paytone One"/>
                <a:sym typeface="Paytone One"/>
              </a:defRPr>
            </a:lvl5pPr>
            <a:lvl6pPr lvl="5" rtl="0">
              <a:spcBef>
                <a:spcPts val="0"/>
              </a:spcBef>
              <a:spcAft>
                <a:spcPts val="0"/>
              </a:spcAft>
              <a:buClr>
                <a:schemeClr val="accent2"/>
              </a:buClr>
              <a:buSzPts val="2800"/>
              <a:buFont typeface="Paytone One"/>
              <a:buNone/>
              <a:defRPr sz="2800">
                <a:solidFill>
                  <a:schemeClr val="accent2"/>
                </a:solidFill>
                <a:latin typeface="Paytone One"/>
                <a:ea typeface="Paytone One"/>
                <a:cs typeface="Paytone One"/>
                <a:sym typeface="Paytone One"/>
              </a:defRPr>
            </a:lvl6pPr>
            <a:lvl7pPr lvl="6" rtl="0">
              <a:spcBef>
                <a:spcPts val="0"/>
              </a:spcBef>
              <a:spcAft>
                <a:spcPts val="0"/>
              </a:spcAft>
              <a:buClr>
                <a:schemeClr val="accent2"/>
              </a:buClr>
              <a:buSzPts val="2800"/>
              <a:buFont typeface="Paytone One"/>
              <a:buNone/>
              <a:defRPr sz="2800">
                <a:solidFill>
                  <a:schemeClr val="accent2"/>
                </a:solidFill>
                <a:latin typeface="Paytone One"/>
                <a:ea typeface="Paytone One"/>
                <a:cs typeface="Paytone One"/>
                <a:sym typeface="Paytone One"/>
              </a:defRPr>
            </a:lvl7pPr>
            <a:lvl8pPr lvl="7" rtl="0">
              <a:spcBef>
                <a:spcPts val="0"/>
              </a:spcBef>
              <a:spcAft>
                <a:spcPts val="0"/>
              </a:spcAft>
              <a:buClr>
                <a:schemeClr val="accent2"/>
              </a:buClr>
              <a:buSzPts val="2800"/>
              <a:buFont typeface="Paytone One"/>
              <a:buNone/>
              <a:defRPr sz="2800">
                <a:solidFill>
                  <a:schemeClr val="accent2"/>
                </a:solidFill>
                <a:latin typeface="Paytone One"/>
                <a:ea typeface="Paytone One"/>
                <a:cs typeface="Paytone One"/>
                <a:sym typeface="Paytone One"/>
              </a:defRPr>
            </a:lvl8pPr>
            <a:lvl9pPr lvl="8" rtl="0">
              <a:spcBef>
                <a:spcPts val="0"/>
              </a:spcBef>
              <a:spcAft>
                <a:spcPts val="0"/>
              </a:spcAft>
              <a:buClr>
                <a:schemeClr val="accent2"/>
              </a:buClr>
              <a:buSzPts val="2800"/>
              <a:buFont typeface="Paytone One"/>
              <a:buNone/>
              <a:defRPr sz="2800">
                <a:solidFill>
                  <a:schemeClr val="accent2"/>
                </a:solidFill>
                <a:latin typeface="Paytone One"/>
                <a:ea typeface="Paytone One"/>
                <a:cs typeface="Paytone One"/>
                <a:sym typeface="Paytone One"/>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accent2"/>
              </a:buClr>
              <a:buSzPts val="1800"/>
              <a:buFont typeface="Questrial"/>
              <a:buChar char="●"/>
              <a:defRPr sz="1800">
                <a:solidFill>
                  <a:schemeClr val="accent2"/>
                </a:solidFill>
                <a:latin typeface="Questrial"/>
                <a:ea typeface="Questrial"/>
                <a:cs typeface="Questrial"/>
                <a:sym typeface="Questrial"/>
              </a:defRPr>
            </a:lvl1pPr>
            <a:lvl2pPr marL="914400" lvl="1" indent="-317500">
              <a:lnSpc>
                <a:spcPct val="100000"/>
              </a:lnSpc>
              <a:spcBef>
                <a:spcPts val="1600"/>
              </a:spcBef>
              <a:spcAft>
                <a:spcPts val="0"/>
              </a:spcAft>
              <a:buClr>
                <a:schemeClr val="accent2"/>
              </a:buClr>
              <a:buSzPts val="1400"/>
              <a:buFont typeface="Questrial"/>
              <a:buChar char="○"/>
              <a:defRPr>
                <a:solidFill>
                  <a:schemeClr val="accent2"/>
                </a:solidFill>
                <a:latin typeface="Questrial"/>
                <a:ea typeface="Questrial"/>
                <a:cs typeface="Questrial"/>
                <a:sym typeface="Questrial"/>
              </a:defRPr>
            </a:lvl2pPr>
            <a:lvl3pPr marL="1371600" lvl="2" indent="-317500">
              <a:lnSpc>
                <a:spcPct val="100000"/>
              </a:lnSpc>
              <a:spcBef>
                <a:spcPts val="1600"/>
              </a:spcBef>
              <a:spcAft>
                <a:spcPts val="0"/>
              </a:spcAft>
              <a:buClr>
                <a:schemeClr val="accent2"/>
              </a:buClr>
              <a:buSzPts val="1400"/>
              <a:buFont typeface="Questrial"/>
              <a:buChar char="■"/>
              <a:defRPr>
                <a:solidFill>
                  <a:schemeClr val="accent2"/>
                </a:solidFill>
                <a:latin typeface="Questrial"/>
                <a:ea typeface="Questrial"/>
                <a:cs typeface="Questrial"/>
                <a:sym typeface="Questrial"/>
              </a:defRPr>
            </a:lvl3pPr>
            <a:lvl4pPr marL="1828800" lvl="3" indent="-317500">
              <a:lnSpc>
                <a:spcPct val="100000"/>
              </a:lnSpc>
              <a:spcBef>
                <a:spcPts val="1600"/>
              </a:spcBef>
              <a:spcAft>
                <a:spcPts val="0"/>
              </a:spcAft>
              <a:buClr>
                <a:schemeClr val="accent2"/>
              </a:buClr>
              <a:buSzPts val="1400"/>
              <a:buFont typeface="Questrial"/>
              <a:buChar char="●"/>
              <a:defRPr>
                <a:solidFill>
                  <a:schemeClr val="accent2"/>
                </a:solidFill>
                <a:latin typeface="Questrial"/>
                <a:ea typeface="Questrial"/>
                <a:cs typeface="Questrial"/>
                <a:sym typeface="Questrial"/>
              </a:defRPr>
            </a:lvl4pPr>
            <a:lvl5pPr marL="2286000" lvl="4" indent="-317500">
              <a:lnSpc>
                <a:spcPct val="100000"/>
              </a:lnSpc>
              <a:spcBef>
                <a:spcPts val="1600"/>
              </a:spcBef>
              <a:spcAft>
                <a:spcPts val="0"/>
              </a:spcAft>
              <a:buClr>
                <a:schemeClr val="accent2"/>
              </a:buClr>
              <a:buSzPts val="1400"/>
              <a:buFont typeface="Questrial"/>
              <a:buChar char="○"/>
              <a:defRPr>
                <a:solidFill>
                  <a:schemeClr val="accent2"/>
                </a:solidFill>
                <a:latin typeface="Questrial"/>
                <a:ea typeface="Questrial"/>
                <a:cs typeface="Questrial"/>
                <a:sym typeface="Questrial"/>
              </a:defRPr>
            </a:lvl5pPr>
            <a:lvl6pPr marL="2743200" lvl="5" indent="-317500">
              <a:lnSpc>
                <a:spcPct val="100000"/>
              </a:lnSpc>
              <a:spcBef>
                <a:spcPts val="1600"/>
              </a:spcBef>
              <a:spcAft>
                <a:spcPts val="0"/>
              </a:spcAft>
              <a:buClr>
                <a:schemeClr val="accent2"/>
              </a:buClr>
              <a:buSzPts val="1400"/>
              <a:buFont typeface="Questrial"/>
              <a:buChar char="■"/>
              <a:defRPr>
                <a:solidFill>
                  <a:schemeClr val="accent2"/>
                </a:solidFill>
                <a:latin typeface="Questrial"/>
                <a:ea typeface="Questrial"/>
                <a:cs typeface="Questrial"/>
                <a:sym typeface="Questrial"/>
              </a:defRPr>
            </a:lvl6pPr>
            <a:lvl7pPr marL="3200400" lvl="6" indent="-317500">
              <a:lnSpc>
                <a:spcPct val="100000"/>
              </a:lnSpc>
              <a:spcBef>
                <a:spcPts val="1600"/>
              </a:spcBef>
              <a:spcAft>
                <a:spcPts val="0"/>
              </a:spcAft>
              <a:buClr>
                <a:schemeClr val="accent2"/>
              </a:buClr>
              <a:buSzPts val="1400"/>
              <a:buFont typeface="Questrial"/>
              <a:buChar char="●"/>
              <a:defRPr>
                <a:solidFill>
                  <a:schemeClr val="accent2"/>
                </a:solidFill>
                <a:latin typeface="Questrial"/>
                <a:ea typeface="Questrial"/>
                <a:cs typeface="Questrial"/>
                <a:sym typeface="Questrial"/>
              </a:defRPr>
            </a:lvl7pPr>
            <a:lvl8pPr marL="3657600" lvl="7" indent="-317500">
              <a:lnSpc>
                <a:spcPct val="100000"/>
              </a:lnSpc>
              <a:spcBef>
                <a:spcPts val="1600"/>
              </a:spcBef>
              <a:spcAft>
                <a:spcPts val="0"/>
              </a:spcAft>
              <a:buClr>
                <a:schemeClr val="accent2"/>
              </a:buClr>
              <a:buSzPts val="1400"/>
              <a:buFont typeface="Questrial"/>
              <a:buChar char="○"/>
              <a:defRPr>
                <a:solidFill>
                  <a:schemeClr val="accent2"/>
                </a:solidFill>
                <a:latin typeface="Questrial"/>
                <a:ea typeface="Questrial"/>
                <a:cs typeface="Questrial"/>
                <a:sym typeface="Questrial"/>
              </a:defRPr>
            </a:lvl8pPr>
            <a:lvl9pPr marL="4114800" lvl="8" indent="-317500">
              <a:lnSpc>
                <a:spcPct val="100000"/>
              </a:lnSpc>
              <a:spcBef>
                <a:spcPts val="1600"/>
              </a:spcBef>
              <a:spcAft>
                <a:spcPts val="1600"/>
              </a:spcAft>
              <a:buClr>
                <a:schemeClr val="accent2"/>
              </a:buClr>
              <a:buSzPts val="1400"/>
              <a:buFont typeface="Questrial"/>
              <a:buChar char="■"/>
              <a:defRPr>
                <a:solidFill>
                  <a:schemeClr val="accent2"/>
                </a:solidFill>
                <a:latin typeface="Questrial"/>
                <a:ea typeface="Questrial"/>
                <a:cs typeface="Questrial"/>
                <a:sym typeface="Questrial"/>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0.xml"/><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1.xml"/><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2.xml"/><Relationship Id="rId1" Type="http://schemas.openxmlformats.org/officeDocument/2006/relationships/slideLayout" Target="../slideLayouts/slideLayout20.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20.xml"/></Relationships>
</file>

<file path=ppt/slides/_rels/slide14.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4.xml"/><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5.xml"/><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3.xml"/><Relationship Id="rId5" Type="http://schemas.openxmlformats.org/officeDocument/2006/relationships/image" Target="../media/image4.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8.xml"/><Relationship Id="rId1" Type="http://schemas.openxmlformats.org/officeDocument/2006/relationships/slideLayout" Target="../slideLayouts/slideLayout20.xml"/></Relationships>
</file>

<file path=ppt/slides/_rels/slide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9.xml"/><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977"/>
        <p:cNvGrpSpPr/>
        <p:nvPr/>
      </p:nvGrpSpPr>
      <p:grpSpPr>
        <a:xfrm>
          <a:off x="0" y="0"/>
          <a:ext cx="0" cy="0"/>
          <a:chOff x="0" y="0"/>
          <a:chExt cx="0" cy="0"/>
        </a:xfrm>
      </p:grpSpPr>
      <p:sp>
        <p:nvSpPr>
          <p:cNvPr id="978" name="Google Shape;978;p30"/>
          <p:cNvSpPr txBox="1">
            <a:spLocks noGrp="1"/>
          </p:cNvSpPr>
          <p:nvPr>
            <p:ph type="ctrTitle"/>
          </p:nvPr>
        </p:nvSpPr>
        <p:spPr>
          <a:xfrm>
            <a:off x="711900" y="1135950"/>
            <a:ext cx="3575700" cy="1908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Glossier.</a:t>
            </a:r>
            <a:endParaRPr/>
          </a:p>
        </p:txBody>
      </p:sp>
      <p:pic>
        <p:nvPicPr>
          <p:cNvPr id="979" name="Google Shape;979;p30"/>
          <p:cNvPicPr preferRelativeResize="0"/>
          <p:nvPr/>
        </p:nvPicPr>
        <p:blipFill>
          <a:blip r:embed="rId3">
            <a:alphaModFix/>
          </a:blip>
          <a:stretch>
            <a:fillRect/>
          </a:stretch>
        </p:blipFill>
        <p:spPr>
          <a:xfrm>
            <a:off x="6569853" y="176522"/>
            <a:ext cx="2456100" cy="959425"/>
          </a:xfrm>
          <a:prstGeom prst="rect">
            <a:avLst/>
          </a:prstGeom>
          <a:noFill/>
          <a:ln>
            <a:noFill/>
          </a:ln>
        </p:spPr>
      </p:pic>
      <p:sp>
        <p:nvSpPr>
          <p:cNvPr id="980" name="Google Shape;980;p30"/>
          <p:cNvSpPr txBox="1"/>
          <p:nvPr/>
        </p:nvSpPr>
        <p:spPr>
          <a:xfrm>
            <a:off x="711900" y="3121425"/>
            <a:ext cx="4142400" cy="408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450">
                <a:solidFill>
                  <a:schemeClr val="accent2"/>
                </a:solidFill>
                <a:highlight>
                  <a:schemeClr val="accent3"/>
                </a:highlight>
                <a:latin typeface="Georgia"/>
                <a:ea typeface="Georgia"/>
                <a:cs typeface="Georgia"/>
                <a:sym typeface="Georgia"/>
              </a:rPr>
              <a:t>“Beauty products inspired by real life.”</a:t>
            </a:r>
            <a:endParaRPr sz="1500">
              <a:solidFill>
                <a:schemeClr val="accent2"/>
              </a:solidFill>
              <a:highlight>
                <a:schemeClr val="accent3"/>
              </a:highlight>
              <a:latin typeface="Questrial"/>
              <a:ea typeface="Questrial"/>
              <a:cs typeface="Questrial"/>
              <a:sym typeface="Quest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1061"/>
        <p:cNvGrpSpPr/>
        <p:nvPr/>
      </p:nvGrpSpPr>
      <p:grpSpPr>
        <a:xfrm>
          <a:off x="0" y="0"/>
          <a:ext cx="0" cy="0"/>
          <a:chOff x="0" y="0"/>
          <a:chExt cx="0" cy="0"/>
        </a:xfrm>
      </p:grpSpPr>
      <p:sp>
        <p:nvSpPr>
          <p:cNvPr id="1062" name="Google Shape;1062;p3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About me</a:t>
            </a:r>
            <a:endParaRPr/>
          </a:p>
        </p:txBody>
      </p:sp>
      <p:sp>
        <p:nvSpPr>
          <p:cNvPr id="1063" name="Google Shape;1063;p39"/>
          <p:cNvSpPr txBox="1"/>
          <p:nvPr/>
        </p:nvSpPr>
        <p:spPr>
          <a:xfrm>
            <a:off x="5084650" y="2862287"/>
            <a:ext cx="2648700" cy="718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accent2"/>
                </a:solidFill>
                <a:latin typeface="Questrial"/>
                <a:ea typeface="Questrial"/>
                <a:cs typeface="Questrial"/>
                <a:sym typeface="Questrial"/>
              </a:rPr>
              <a:t>3rd year</a:t>
            </a:r>
            <a:endParaRPr>
              <a:solidFill>
                <a:schemeClr val="accent2"/>
              </a:solidFill>
              <a:latin typeface="Questrial"/>
              <a:ea typeface="Questrial"/>
              <a:cs typeface="Questrial"/>
              <a:sym typeface="Questrial"/>
            </a:endParaRPr>
          </a:p>
          <a:p>
            <a:pPr marL="0" lvl="0" indent="0" algn="l" rtl="0">
              <a:spcBef>
                <a:spcPts val="0"/>
              </a:spcBef>
              <a:spcAft>
                <a:spcPts val="0"/>
              </a:spcAft>
              <a:buNone/>
            </a:pPr>
            <a:r>
              <a:rPr lang="en">
                <a:solidFill>
                  <a:schemeClr val="accent2"/>
                </a:solidFill>
                <a:latin typeface="Questrial"/>
                <a:ea typeface="Questrial"/>
                <a:cs typeface="Questrial"/>
                <a:sym typeface="Questrial"/>
              </a:rPr>
              <a:t>Business Administration</a:t>
            </a:r>
            <a:endParaRPr>
              <a:solidFill>
                <a:schemeClr val="accent2"/>
              </a:solidFill>
              <a:latin typeface="Questrial"/>
              <a:ea typeface="Questrial"/>
              <a:cs typeface="Questrial"/>
              <a:sym typeface="Questrial"/>
            </a:endParaRPr>
          </a:p>
          <a:p>
            <a:pPr marL="0" lvl="0" indent="0" algn="l" rtl="0">
              <a:spcBef>
                <a:spcPts val="0"/>
              </a:spcBef>
              <a:spcAft>
                <a:spcPts val="0"/>
              </a:spcAft>
              <a:buNone/>
            </a:pPr>
            <a:r>
              <a:rPr lang="en">
                <a:solidFill>
                  <a:schemeClr val="accent2"/>
                </a:solidFill>
                <a:latin typeface="Questrial"/>
                <a:ea typeface="Questrial"/>
                <a:cs typeface="Questrial"/>
                <a:sym typeface="Questrial"/>
              </a:rPr>
              <a:t>She/her/hers </a:t>
            </a:r>
            <a:endParaRPr>
              <a:solidFill>
                <a:schemeClr val="accent2"/>
              </a:solidFill>
              <a:latin typeface="Questrial"/>
              <a:ea typeface="Questrial"/>
              <a:cs typeface="Questrial"/>
              <a:sym typeface="Questrial"/>
            </a:endParaRPr>
          </a:p>
        </p:txBody>
      </p:sp>
      <p:sp>
        <p:nvSpPr>
          <p:cNvPr id="1064" name="Google Shape;1064;p39"/>
          <p:cNvSpPr txBox="1"/>
          <p:nvPr/>
        </p:nvSpPr>
        <p:spPr>
          <a:xfrm>
            <a:off x="5084648" y="2364963"/>
            <a:ext cx="2648700" cy="356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b="1">
                <a:solidFill>
                  <a:schemeClr val="accent2"/>
                </a:solidFill>
                <a:latin typeface="Paytone One"/>
                <a:ea typeface="Paytone One"/>
                <a:cs typeface="Paytone One"/>
                <a:sym typeface="Paytone One"/>
              </a:rPr>
              <a:t>Hyunbin Im</a:t>
            </a:r>
            <a:endParaRPr sz="2400" b="1">
              <a:solidFill>
                <a:schemeClr val="accent2"/>
              </a:solidFill>
              <a:latin typeface="Paytone One"/>
              <a:ea typeface="Paytone One"/>
              <a:cs typeface="Paytone One"/>
              <a:sym typeface="Paytone One"/>
            </a:endParaRPr>
          </a:p>
        </p:txBody>
      </p:sp>
      <p:pic>
        <p:nvPicPr>
          <p:cNvPr id="1065" name="Google Shape;1065;p39"/>
          <p:cNvPicPr preferRelativeResize="0"/>
          <p:nvPr/>
        </p:nvPicPr>
        <p:blipFill>
          <a:blip r:embed="rId3">
            <a:alphaModFix/>
          </a:blip>
          <a:stretch>
            <a:fillRect/>
          </a:stretch>
        </p:blipFill>
        <p:spPr>
          <a:xfrm>
            <a:off x="2178675" y="1677825"/>
            <a:ext cx="2648700" cy="2366122"/>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1069"/>
        <p:cNvGrpSpPr/>
        <p:nvPr/>
      </p:nvGrpSpPr>
      <p:grpSpPr>
        <a:xfrm>
          <a:off x="0" y="0"/>
          <a:ext cx="0" cy="0"/>
          <a:chOff x="0" y="0"/>
          <a:chExt cx="0" cy="0"/>
        </a:xfrm>
      </p:grpSpPr>
      <p:sp>
        <p:nvSpPr>
          <p:cNvPr id="1070" name="Google Shape;1070;p4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About me</a:t>
            </a:r>
            <a:endParaRPr/>
          </a:p>
        </p:txBody>
      </p:sp>
      <p:sp>
        <p:nvSpPr>
          <p:cNvPr id="1071" name="Google Shape;1071;p40"/>
          <p:cNvSpPr txBox="1"/>
          <p:nvPr/>
        </p:nvSpPr>
        <p:spPr>
          <a:xfrm>
            <a:off x="5084650" y="2862287"/>
            <a:ext cx="2648700" cy="718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accent2"/>
                </a:solidFill>
                <a:latin typeface="Questrial"/>
                <a:ea typeface="Questrial"/>
                <a:cs typeface="Questrial"/>
                <a:sym typeface="Questrial"/>
              </a:rPr>
              <a:t>2nd year</a:t>
            </a:r>
            <a:endParaRPr>
              <a:solidFill>
                <a:schemeClr val="accent2"/>
              </a:solidFill>
              <a:latin typeface="Questrial"/>
              <a:ea typeface="Questrial"/>
              <a:cs typeface="Questrial"/>
              <a:sym typeface="Questrial"/>
            </a:endParaRPr>
          </a:p>
          <a:p>
            <a:pPr marL="0" lvl="0" indent="0" algn="l" rtl="0">
              <a:spcBef>
                <a:spcPts val="0"/>
              </a:spcBef>
              <a:spcAft>
                <a:spcPts val="0"/>
              </a:spcAft>
              <a:buNone/>
            </a:pPr>
            <a:r>
              <a:rPr lang="en">
                <a:solidFill>
                  <a:schemeClr val="accent2"/>
                </a:solidFill>
                <a:latin typeface="Questrial"/>
                <a:ea typeface="Questrial"/>
                <a:cs typeface="Questrial"/>
                <a:sym typeface="Questrial"/>
              </a:rPr>
              <a:t>Computer Science</a:t>
            </a:r>
            <a:endParaRPr>
              <a:solidFill>
                <a:schemeClr val="accent2"/>
              </a:solidFill>
              <a:latin typeface="Questrial"/>
              <a:ea typeface="Questrial"/>
              <a:cs typeface="Questrial"/>
              <a:sym typeface="Questrial"/>
            </a:endParaRPr>
          </a:p>
          <a:p>
            <a:pPr marL="0" lvl="0" indent="0" algn="l" rtl="0">
              <a:spcBef>
                <a:spcPts val="0"/>
              </a:spcBef>
              <a:spcAft>
                <a:spcPts val="0"/>
              </a:spcAft>
              <a:buNone/>
            </a:pPr>
            <a:r>
              <a:rPr lang="en">
                <a:solidFill>
                  <a:schemeClr val="accent2"/>
                </a:solidFill>
                <a:latin typeface="Questrial"/>
                <a:ea typeface="Questrial"/>
                <a:cs typeface="Questrial"/>
                <a:sym typeface="Questrial"/>
              </a:rPr>
              <a:t>she/her/hers</a:t>
            </a:r>
            <a:endParaRPr>
              <a:solidFill>
                <a:schemeClr val="accent2"/>
              </a:solidFill>
              <a:latin typeface="Questrial"/>
              <a:ea typeface="Questrial"/>
              <a:cs typeface="Questrial"/>
              <a:sym typeface="Questrial"/>
            </a:endParaRPr>
          </a:p>
        </p:txBody>
      </p:sp>
      <p:sp>
        <p:nvSpPr>
          <p:cNvPr id="1072" name="Google Shape;1072;p40"/>
          <p:cNvSpPr txBox="1"/>
          <p:nvPr/>
        </p:nvSpPr>
        <p:spPr>
          <a:xfrm>
            <a:off x="5084650" y="2003150"/>
            <a:ext cx="2648700" cy="718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b="1">
                <a:solidFill>
                  <a:schemeClr val="accent2"/>
                </a:solidFill>
                <a:latin typeface="Paytone One"/>
                <a:ea typeface="Paytone One"/>
                <a:cs typeface="Paytone One"/>
                <a:sym typeface="Paytone One"/>
              </a:rPr>
              <a:t>Farah </a:t>
            </a:r>
            <a:endParaRPr sz="2400" b="1">
              <a:solidFill>
                <a:schemeClr val="accent2"/>
              </a:solidFill>
              <a:latin typeface="Paytone One"/>
              <a:ea typeface="Paytone One"/>
              <a:cs typeface="Paytone One"/>
              <a:sym typeface="Paytone One"/>
            </a:endParaRPr>
          </a:p>
          <a:p>
            <a:pPr marL="0" lvl="0" indent="0" algn="l" rtl="0">
              <a:spcBef>
                <a:spcPts val="0"/>
              </a:spcBef>
              <a:spcAft>
                <a:spcPts val="0"/>
              </a:spcAft>
              <a:buNone/>
            </a:pPr>
            <a:r>
              <a:rPr lang="en" sz="2400" b="1">
                <a:solidFill>
                  <a:schemeClr val="accent2"/>
                </a:solidFill>
                <a:latin typeface="Paytone One"/>
                <a:ea typeface="Paytone One"/>
                <a:cs typeface="Paytone One"/>
                <a:sym typeface="Paytone One"/>
              </a:rPr>
              <a:t>Ahmed</a:t>
            </a:r>
            <a:endParaRPr sz="2400" b="1">
              <a:solidFill>
                <a:schemeClr val="accent2"/>
              </a:solidFill>
              <a:latin typeface="Paytone One"/>
              <a:ea typeface="Paytone One"/>
              <a:cs typeface="Paytone One"/>
              <a:sym typeface="Paytone One"/>
            </a:endParaRPr>
          </a:p>
        </p:txBody>
      </p:sp>
      <p:pic>
        <p:nvPicPr>
          <p:cNvPr id="1073" name="Google Shape;1073;p40"/>
          <p:cNvPicPr preferRelativeResize="0"/>
          <p:nvPr/>
        </p:nvPicPr>
        <p:blipFill>
          <a:blip r:embed="rId3">
            <a:alphaModFix/>
          </a:blip>
          <a:stretch>
            <a:fillRect/>
          </a:stretch>
        </p:blipFill>
        <p:spPr>
          <a:xfrm>
            <a:off x="2347075" y="1301174"/>
            <a:ext cx="2541125" cy="25411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1077"/>
        <p:cNvGrpSpPr/>
        <p:nvPr/>
      </p:nvGrpSpPr>
      <p:grpSpPr>
        <a:xfrm>
          <a:off x="0" y="0"/>
          <a:ext cx="0" cy="0"/>
          <a:chOff x="0" y="0"/>
          <a:chExt cx="0" cy="0"/>
        </a:xfrm>
      </p:grpSpPr>
      <p:sp>
        <p:nvSpPr>
          <p:cNvPr id="1078" name="Google Shape;1078;p4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About me</a:t>
            </a:r>
            <a:endParaRPr/>
          </a:p>
        </p:txBody>
      </p:sp>
      <p:sp>
        <p:nvSpPr>
          <p:cNvPr id="1079" name="Google Shape;1079;p41"/>
          <p:cNvSpPr txBox="1"/>
          <p:nvPr/>
        </p:nvSpPr>
        <p:spPr>
          <a:xfrm>
            <a:off x="5084650" y="2862287"/>
            <a:ext cx="2648700" cy="718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accent2"/>
                </a:solidFill>
                <a:latin typeface="Questrial"/>
                <a:ea typeface="Questrial"/>
                <a:cs typeface="Questrial"/>
                <a:sym typeface="Questrial"/>
              </a:rPr>
              <a:t>3nd year </a:t>
            </a:r>
            <a:endParaRPr>
              <a:solidFill>
                <a:schemeClr val="accent2"/>
              </a:solidFill>
              <a:latin typeface="Questrial"/>
              <a:ea typeface="Questrial"/>
              <a:cs typeface="Questrial"/>
              <a:sym typeface="Questrial"/>
            </a:endParaRPr>
          </a:p>
          <a:p>
            <a:pPr marL="0" lvl="0" indent="0" algn="l" rtl="0">
              <a:spcBef>
                <a:spcPts val="0"/>
              </a:spcBef>
              <a:spcAft>
                <a:spcPts val="0"/>
              </a:spcAft>
              <a:buNone/>
            </a:pPr>
            <a:r>
              <a:rPr lang="en">
                <a:solidFill>
                  <a:schemeClr val="accent2"/>
                </a:solidFill>
                <a:latin typeface="Questrial"/>
                <a:ea typeface="Questrial"/>
                <a:cs typeface="Questrial"/>
                <a:sym typeface="Questrial"/>
              </a:rPr>
              <a:t>Business Administration</a:t>
            </a:r>
            <a:endParaRPr>
              <a:solidFill>
                <a:schemeClr val="accent2"/>
              </a:solidFill>
              <a:latin typeface="Questrial"/>
              <a:ea typeface="Questrial"/>
              <a:cs typeface="Questrial"/>
              <a:sym typeface="Questrial"/>
            </a:endParaRPr>
          </a:p>
          <a:p>
            <a:pPr marL="0" lvl="0" indent="0" algn="l" rtl="0">
              <a:spcBef>
                <a:spcPts val="0"/>
              </a:spcBef>
              <a:spcAft>
                <a:spcPts val="0"/>
              </a:spcAft>
              <a:buNone/>
            </a:pPr>
            <a:r>
              <a:rPr lang="en">
                <a:solidFill>
                  <a:schemeClr val="accent2"/>
                </a:solidFill>
                <a:latin typeface="Questrial"/>
                <a:ea typeface="Questrial"/>
                <a:cs typeface="Questrial"/>
                <a:sym typeface="Questrial"/>
              </a:rPr>
              <a:t>she/her/hers</a:t>
            </a:r>
            <a:endParaRPr>
              <a:solidFill>
                <a:schemeClr val="accent2"/>
              </a:solidFill>
              <a:latin typeface="Questrial"/>
              <a:ea typeface="Questrial"/>
              <a:cs typeface="Questrial"/>
              <a:sym typeface="Questrial"/>
            </a:endParaRPr>
          </a:p>
        </p:txBody>
      </p:sp>
      <p:sp>
        <p:nvSpPr>
          <p:cNvPr id="1080" name="Google Shape;1080;p41"/>
          <p:cNvSpPr txBox="1"/>
          <p:nvPr/>
        </p:nvSpPr>
        <p:spPr>
          <a:xfrm>
            <a:off x="5084648" y="2364963"/>
            <a:ext cx="2648700" cy="356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b="1">
                <a:solidFill>
                  <a:schemeClr val="accent2"/>
                </a:solidFill>
                <a:latin typeface="Paytone One"/>
                <a:ea typeface="Paytone One"/>
                <a:cs typeface="Paytone One"/>
                <a:sym typeface="Paytone One"/>
              </a:rPr>
              <a:t>Yiting Yin</a:t>
            </a:r>
            <a:endParaRPr sz="2400" b="1">
              <a:solidFill>
                <a:schemeClr val="accent2"/>
              </a:solidFill>
              <a:latin typeface="Paytone One"/>
              <a:ea typeface="Paytone One"/>
              <a:cs typeface="Paytone One"/>
              <a:sym typeface="Paytone One"/>
            </a:endParaRPr>
          </a:p>
        </p:txBody>
      </p:sp>
      <p:pic>
        <p:nvPicPr>
          <p:cNvPr id="1081" name="Google Shape;1081;p41"/>
          <p:cNvPicPr preferRelativeResize="0"/>
          <p:nvPr/>
        </p:nvPicPr>
        <p:blipFill rotWithShape="1">
          <a:blip r:embed="rId3">
            <a:alphaModFix/>
          </a:blip>
          <a:srcRect l="1295" r="1295"/>
          <a:stretch/>
        </p:blipFill>
        <p:spPr>
          <a:xfrm>
            <a:off x="1552625" y="1353775"/>
            <a:ext cx="3154200" cy="3238200"/>
          </a:xfrm>
          <a:prstGeom prst="ellipse">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1085"/>
        <p:cNvGrpSpPr/>
        <p:nvPr/>
      </p:nvGrpSpPr>
      <p:grpSpPr>
        <a:xfrm>
          <a:off x="0" y="0"/>
          <a:ext cx="0" cy="0"/>
          <a:chOff x="0" y="0"/>
          <a:chExt cx="0" cy="0"/>
        </a:xfrm>
      </p:grpSpPr>
      <p:sp>
        <p:nvSpPr>
          <p:cNvPr id="1086" name="Google Shape;1086;p4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About me</a:t>
            </a:r>
            <a:endParaRPr/>
          </a:p>
        </p:txBody>
      </p:sp>
      <p:sp>
        <p:nvSpPr>
          <p:cNvPr id="1087" name="Google Shape;1087;p42"/>
          <p:cNvSpPr txBox="1"/>
          <p:nvPr/>
        </p:nvSpPr>
        <p:spPr>
          <a:xfrm>
            <a:off x="5084650" y="2862275"/>
            <a:ext cx="3217800" cy="718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accent2"/>
                </a:solidFill>
                <a:latin typeface="Questrial"/>
                <a:ea typeface="Questrial"/>
                <a:cs typeface="Questrial"/>
                <a:sym typeface="Questrial"/>
              </a:rPr>
              <a:t>Third year</a:t>
            </a:r>
            <a:endParaRPr>
              <a:solidFill>
                <a:schemeClr val="accent2"/>
              </a:solidFill>
              <a:latin typeface="Questrial"/>
              <a:ea typeface="Questrial"/>
              <a:cs typeface="Questrial"/>
              <a:sym typeface="Questrial"/>
            </a:endParaRPr>
          </a:p>
          <a:p>
            <a:pPr marL="0" lvl="0" indent="0" algn="l" rtl="0">
              <a:spcBef>
                <a:spcPts val="0"/>
              </a:spcBef>
              <a:spcAft>
                <a:spcPts val="0"/>
              </a:spcAft>
              <a:buNone/>
            </a:pPr>
            <a:r>
              <a:rPr lang="en">
                <a:solidFill>
                  <a:schemeClr val="accent2"/>
                </a:solidFill>
                <a:latin typeface="Questrial"/>
                <a:ea typeface="Questrial"/>
                <a:cs typeface="Questrial"/>
                <a:sym typeface="Questrial"/>
              </a:rPr>
              <a:t>Business Information Management</a:t>
            </a:r>
            <a:endParaRPr>
              <a:solidFill>
                <a:schemeClr val="accent2"/>
              </a:solidFill>
              <a:latin typeface="Questrial"/>
              <a:ea typeface="Questrial"/>
              <a:cs typeface="Questrial"/>
              <a:sym typeface="Questrial"/>
            </a:endParaRPr>
          </a:p>
          <a:p>
            <a:pPr marL="0" lvl="0" indent="0" algn="l" rtl="0">
              <a:spcBef>
                <a:spcPts val="0"/>
              </a:spcBef>
              <a:spcAft>
                <a:spcPts val="0"/>
              </a:spcAft>
              <a:buNone/>
            </a:pPr>
            <a:r>
              <a:rPr lang="en">
                <a:solidFill>
                  <a:schemeClr val="accent2"/>
                </a:solidFill>
                <a:latin typeface="Questrial"/>
                <a:ea typeface="Questrial"/>
                <a:cs typeface="Questrial"/>
                <a:sym typeface="Questrial"/>
              </a:rPr>
              <a:t>she/her/hers </a:t>
            </a:r>
            <a:endParaRPr>
              <a:solidFill>
                <a:schemeClr val="accent2"/>
              </a:solidFill>
              <a:latin typeface="Questrial"/>
              <a:ea typeface="Questrial"/>
              <a:cs typeface="Questrial"/>
              <a:sym typeface="Questrial"/>
            </a:endParaRPr>
          </a:p>
        </p:txBody>
      </p:sp>
      <p:sp>
        <p:nvSpPr>
          <p:cNvPr id="1088" name="Google Shape;1088;p42"/>
          <p:cNvSpPr txBox="1"/>
          <p:nvPr/>
        </p:nvSpPr>
        <p:spPr>
          <a:xfrm>
            <a:off x="5084650" y="2364975"/>
            <a:ext cx="2951100" cy="356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b="1">
                <a:solidFill>
                  <a:schemeClr val="accent2"/>
                </a:solidFill>
                <a:latin typeface="Paytone One"/>
                <a:ea typeface="Paytone One"/>
                <a:cs typeface="Paytone One"/>
                <a:sym typeface="Paytone One"/>
              </a:rPr>
              <a:t>Isabel</a:t>
            </a:r>
            <a:endParaRPr sz="2400" b="1">
              <a:solidFill>
                <a:schemeClr val="accent2"/>
              </a:solidFill>
              <a:latin typeface="Paytone One"/>
              <a:ea typeface="Paytone One"/>
              <a:cs typeface="Paytone One"/>
              <a:sym typeface="Paytone One"/>
            </a:endParaRPr>
          </a:p>
          <a:p>
            <a:pPr marL="0" lvl="0" indent="0" algn="l" rtl="0">
              <a:spcBef>
                <a:spcPts val="0"/>
              </a:spcBef>
              <a:spcAft>
                <a:spcPts val="0"/>
              </a:spcAft>
              <a:buNone/>
            </a:pPr>
            <a:r>
              <a:rPr lang="en" sz="2400" b="1">
                <a:solidFill>
                  <a:schemeClr val="accent2"/>
                </a:solidFill>
                <a:latin typeface="Paytone One"/>
                <a:ea typeface="Paytone One"/>
                <a:cs typeface="Paytone One"/>
                <a:sym typeface="Paytone One"/>
              </a:rPr>
              <a:t>Mercado</a:t>
            </a:r>
            <a:endParaRPr sz="2400" b="1">
              <a:solidFill>
                <a:schemeClr val="accent2"/>
              </a:solidFill>
              <a:latin typeface="Paytone One"/>
              <a:ea typeface="Paytone One"/>
              <a:cs typeface="Paytone One"/>
              <a:sym typeface="Paytone One"/>
            </a:endParaRPr>
          </a:p>
        </p:txBody>
      </p:sp>
      <p:pic>
        <p:nvPicPr>
          <p:cNvPr id="1089" name="Google Shape;1089;p42"/>
          <p:cNvPicPr preferRelativeResize="0"/>
          <p:nvPr/>
        </p:nvPicPr>
        <p:blipFill rotWithShape="1">
          <a:blip r:embed="rId3">
            <a:alphaModFix/>
          </a:blip>
          <a:srcRect l="1912" t="2133"/>
          <a:stretch/>
        </p:blipFill>
        <p:spPr>
          <a:xfrm>
            <a:off x="2465300" y="1535200"/>
            <a:ext cx="2375625" cy="23532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1093"/>
        <p:cNvGrpSpPr/>
        <p:nvPr/>
      </p:nvGrpSpPr>
      <p:grpSpPr>
        <a:xfrm>
          <a:off x="0" y="0"/>
          <a:ext cx="0" cy="0"/>
          <a:chOff x="0" y="0"/>
          <a:chExt cx="0" cy="0"/>
        </a:xfrm>
      </p:grpSpPr>
      <p:sp>
        <p:nvSpPr>
          <p:cNvPr id="1094" name="Google Shape;1094;p4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About me</a:t>
            </a:r>
            <a:endParaRPr/>
          </a:p>
        </p:txBody>
      </p:sp>
      <p:sp>
        <p:nvSpPr>
          <p:cNvPr id="1095" name="Google Shape;1095;p43"/>
          <p:cNvSpPr txBox="1"/>
          <p:nvPr/>
        </p:nvSpPr>
        <p:spPr>
          <a:xfrm>
            <a:off x="5084650" y="3102037"/>
            <a:ext cx="2648700" cy="718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accent2"/>
                </a:solidFill>
                <a:latin typeface="Questrial"/>
                <a:ea typeface="Questrial"/>
                <a:cs typeface="Questrial"/>
                <a:sym typeface="Questrial"/>
              </a:rPr>
              <a:t>Third year</a:t>
            </a:r>
            <a:endParaRPr>
              <a:solidFill>
                <a:schemeClr val="accent2"/>
              </a:solidFill>
              <a:latin typeface="Questrial"/>
              <a:ea typeface="Questrial"/>
              <a:cs typeface="Questrial"/>
              <a:sym typeface="Questrial"/>
            </a:endParaRPr>
          </a:p>
          <a:p>
            <a:pPr marL="0" lvl="0" indent="0" algn="l" rtl="0">
              <a:spcBef>
                <a:spcPts val="0"/>
              </a:spcBef>
              <a:spcAft>
                <a:spcPts val="0"/>
              </a:spcAft>
              <a:buNone/>
            </a:pPr>
            <a:r>
              <a:rPr lang="en">
                <a:solidFill>
                  <a:schemeClr val="accent2"/>
                </a:solidFill>
                <a:latin typeface="Questrial"/>
                <a:ea typeface="Questrial"/>
                <a:cs typeface="Questrial"/>
                <a:sym typeface="Questrial"/>
              </a:rPr>
              <a:t>Business Administration &amp; Business Econ</a:t>
            </a:r>
            <a:endParaRPr>
              <a:solidFill>
                <a:schemeClr val="accent2"/>
              </a:solidFill>
              <a:latin typeface="Questrial"/>
              <a:ea typeface="Questrial"/>
              <a:cs typeface="Questrial"/>
              <a:sym typeface="Questrial"/>
            </a:endParaRPr>
          </a:p>
          <a:p>
            <a:pPr marL="0" lvl="0" indent="0" algn="l" rtl="0">
              <a:spcBef>
                <a:spcPts val="0"/>
              </a:spcBef>
              <a:spcAft>
                <a:spcPts val="0"/>
              </a:spcAft>
              <a:buNone/>
            </a:pPr>
            <a:r>
              <a:rPr lang="en">
                <a:solidFill>
                  <a:schemeClr val="accent2"/>
                </a:solidFill>
                <a:latin typeface="Questrial"/>
                <a:ea typeface="Questrial"/>
                <a:cs typeface="Questrial"/>
                <a:sym typeface="Questrial"/>
              </a:rPr>
              <a:t>he/his/him</a:t>
            </a:r>
            <a:endParaRPr>
              <a:solidFill>
                <a:schemeClr val="accent2"/>
              </a:solidFill>
              <a:latin typeface="Questrial"/>
              <a:ea typeface="Questrial"/>
              <a:cs typeface="Questrial"/>
              <a:sym typeface="Questrial"/>
            </a:endParaRPr>
          </a:p>
          <a:p>
            <a:pPr marL="0" lvl="0" indent="0" algn="l" rtl="0">
              <a:spcBef>
                <a:spcPts val="0"/>
              </a:spcBef>
              <a:spcAft>
                <a:spcPts val="0"/>
              </a:spcAft>
              <a:buNone/>
            </a:pPr>
            <a:endParaRPr>
              <a:solidFill>
                <a:schemeClr val="accent2"/>
              </a:solidFill>
              <a:latin typeface="Questrial"/>
              <a:ea typeface="Questrial"/>
              <a:cs typeface="Questrial"/>
              <a:sym typeface="Questrial"/>
            </a:endParaRPr>
          </a:p>
          <a:p>
            <a:pPr marL="0" lvl="0" indent="0" algn="l" rtl="0">
              <a:spcBef>
                <a:spcPts val="0"/>
              </a:spcBef>
              <a:spcAft>
                <a:spcPts val="0"/>
              </a:spcAft>
              <a:buNone/>
            </a:pPr>
            <a:endParaRPr>
              <a:solidFill>
                <a:schemeClr val="accent2"/>
              </a:solidFill>
              <a:latin typeface="Questrial"/>
              <a:ea typeface="Questrial"/>
              <a:cs typeface="Questrial"/>
              <a:sym typeface="Questrial"/>
            </a:endParaRPr>
          </a:p>
          <a:p>
            <a:pPr marL="0" lvl="0" indent="0" algn="l" rtl="0">
              <a:spcBef>
                <a:spcPts val="0"/>
              </a:spcBef>
              <a:spcAft>
                <a:spcPts val="0"/>
              </a:spcAft>
              <a:buNone/>
            </a:pPr>
            <a:endParaRPr>
              <a:solidFill>
                <a:schemeClr val="accent2"/>
              </a:solidFill>
              <a:latin typeface="Questrial"/>
              <a:ea typeface="Questrial"/>
              <a:cs typeface="Questrial"/>
              <a:sym typeface="Questrial"/>
            </a:endParaRPr>
          </a:p>
        </p:txBody>
      </p:sp>
      <p:sp>
        <p:nvSpPr>
          <p:cNvPr id="1096" name="Google Shape;1096;p43"/>
          <p:cNvSpPr txBox="1"/>
          <p:nvPr/>
        </p:nvSpPr>
        <p:spPr>
          <a:xfrm>
            <a:off x="5084648" y="2364963"/>
            <a:ext cx="2648700" cy="356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b="1">
                <a:solidFill>
                  <a:schemeClr val="accent2"/>
                </a:solidFill>
                <a:latin typeface="Paytone One"/>
                <a:ea typeface="Paytone One"/>
                <a:cs typeface="Paytone One"/>
                <a:sym typeface="Paytone One"/>
              </a:rPr>
              <a:t>JiaJun Gu</a:t>
            </a:r>
            <a:endParaRPr sz="2400" b="1">
              <a:solidFill>
                <a:schemeClr val="accent2"/>
              </a:solidFill>
              <a:latin typeface="Paytone One"/>
              <a:ea typeface="Paytone One"/>
              <a:cs typeface="Paytone One"/>
              <a:sym typeface="Paytone One"/>
            </a:endParaRPr>
          </a:p>
        </p:txBody>
      </p:sp>
      <p:pic>
        <p:nvPicPr>
          <p:cNvPr id="1097" name="Google Shape;1097;p43"/>
          <p:cNvPicPr preferRelativeResize="0"/>
          <p:nvPr/>
        </p:nvPicPr>
        <p:blipFill>
          <a:blip r:embed="rId3">
            <a:alphaModFix/>
          </a:blip>
          <a:stretch>
            <a:fillRect/>
          </a:stretch>
        </p:blipFill>
        <p:spPr>
          <a:xfrm>
            <a:off x="1896125" y="1383950"/>
            <a:ext cx="3188526" cy="29858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101"/>
        <p:cNvGrpSpPr/>
        <p:nvPr/>
      </p:nvGrpSpPr>
      <p:grpSpPr>
        <a:xfrm>
          <a:off x="0" y="0"/>
          <a:ext cx="0" cy="0"/>
          <a:chOff x="0" y="0"/>
          <a:chExt cx="0" cy="0"/>
        </a:xfrm>
      </p:grpSpPr>
      <p:sp>
        <p:nvSpPr>
          <p:cNvPr id="1102" name="Google Shape;1102;p4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Mohammad Reza Asion</a:t>
            </a:r>
            <a:endParaRPr/>
          </a:p>
        </p:txBody>
      </p:sp>
      <p:pic>
        <p:nvPicPr>
          <p:cNvPr id="1103" name="Google Shape;1103;p44"/>
          <p:cNvPicPr preferRelativeResize="0"/>
          <p:nvPr/>
        </p:nvPicPr>
        <p:blipFill>
          <a:blip r:embed="rId3">
            <a:alphaModFix/>
          </a:blip>
          <a:stretch>
            <a:fillRect/>
          </a:stretch>
        </p:blipFill>
        <p:spPr>
          <a:xfrm>
            <a:off x="2116275" y="1257788"/>
            <a:ext cx="2627925" cy="2627925"/>
          </a:xfrm>
          <a:prstGeom prst="rect">
            <a:avLst/>
          </a:prstGeom>
          <a:noFill/>
          <a:ln>
            <a:noFill/>
          </a:ln>
        </p:spPr>
      </p:pic>
      <p:sp>
        <p:nvSpPr>
          <p:cNvPr id="1104" name="Google Shape;1104;p44"/>
          <p:cNvSpPr txBox="1"/>
          <p:nvPr/>
        </p:nvSpPr>
        <p:spPr>
          <a:xfrm>
            <a:off x="4891225" y="1387475"/>
            <a:ext cx="3083400" cy="2401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rgbClr val="333333"/>
                </a:solidFill>
                <a:latin typeface="Times New Roman"/>
                <a:ea typeface="Times New Roman"/>
                <a:cs typeface="Times New Roman"/>
                <a:sym typeface="Times New Roman"/>
              </a:rPr>
              <a:t>About me:</a:t>
            </a:r>
            <a:endParaRPr sz="1600">
              <a:solidFill>
                <a:srgbClr val="333333"/>
              </a:solidFill>
              <a:latin typeface="Times New Roman"/>
              <a:ea typeface="Times New Roman"/>
              <a:cs typeface="Times New Roman"/>
              <a:sym typeface="Times New Roman"/>
            </a:endParaRPr>
          </a:p>
          <a:p>
            <a:pPr marL="0" lvl="0" indent="0" algn="l" rtl="0">
              <a:spcBef>
                <a:spcPts val="0"/>
              </a:spcBef>
              <a:spcAft>
                <a:spcPts val="0"/>
              </a:spcAft>
              <a:buNone/>
            </a:pPr>
            <a:r>
              <a:rPr lang="en" sz="1600">
                <a:solidFill>
                  <a:srgbClr val="333333"/>
                </a:solidFill>
                <a:latin typeface="Times New Roman"/>
                <a:ea typeface="Times New Roman"/>
                <a:cs typeface="Times New Roman"/>
                <a:sym typeface="Times New Roman"/>
              </a:rPr>
              <a:t>Transfer student from San Jose City College.</a:t>
            </a:r>
            <a:endParaRPr sz="1600">
              <a:solidFill>
                <a:srgbClr val="333333"/>
              </a:solidFill>
              <a:latin typeface="Times New Roman"/>
              <a:ea typeface="Times New Roman"/>
              <a:cs typeface="Times New Roman"/>
              <a:sym typeface="Times New Roman"/>
            </a:endParaRPr>
          </a:p>
          <a:p>
            <a:pPr marL="0" lvl="0" indent="0" algn="l" rtl="0">
              <a:spcBef>
                <a:spcPts val="0"/>
              </a:spcBef>
              <a:spcAft>
                <a:spcPts val="0"/>
              </a:spcAft>
              <a:buNone/>
            </a:pPr>
            <a:r>
              <a:rPr lang="en" sz="1600">
                <a:solidFill>
                  <a:srgbClr val="333333"/>
                </a:solidFill>
                <a:latin typeface="Times New Roman"/>
                <a:ea typeface="Times New Roman"/>
                <a:cs typeface="Times New Roman"/>
                <a:sym typeface="Times New Roman"/>
              </a:rPr>
              <a:t>Business Major.</a:t>
            </a:r>
            <a:endParaRPr sz="1600">
              <a:solidFill>
                <a:srgbClr val="333333"/>
              </a:solidFill>
              <a:latin typeface="Times New Roman"/>
              <a:ea typeface="Times New Roman"/>
              <a:cs typeface="Times New Roman"/>
              <a:sym typeface="Times New Roman"/>
            </a:endParaRPr>
          </a:p>
          <a:p>
            <a:pPr marL="0" lvl="0" indent="0" algn="l" rtl="0">
              <a:spcBef>
                <a:spcPts val="0"/>
              </a:spcBef>
              <a:spcAft>
                <a:spcPts val="0"/>
              </a:spcAft>
              <a:buNone/>
            </a:pPr>
            <a:r>
              <a:rPr lang="en" sz="1600">
                <a:solidFill>
                  <a:srgbClr val="333333"/>
                </a:solidFill>
                <a:latin typeface="Times New Roman"/>
                <a:ea typeface="Times New Roman"/>
                <a:cs typeface="Times New Roman"/>
                <a:sym typeface="Times New Roman"/>
              </a:rPr>
              <a:t>Personal Banker at Wells Fargo Bank.</a:t>
            </a:r>
            <a:endParaRPr sz="1600">
              <a:solidFill>
                <a:srgbClr val="333333"/>
              </a:solidFill>
              <a:latin typeface="Times New Roman"/>
              <a:ea typeface="Times New Roman"/>
              <a:cs typeface="Times New Roman"/>
              <a:sym typeface="Times New Roman"/>
            </a:endParaRPr>
          </a:p>
          <a:p>
            <a:pPr marL="0" lvl="0" indent="0" algn="l" rtl="0">
              <a:spcBef>
                <a:spcPts val="0"/>
              </a:spcBef>
              <a:spcAft>
                <a:spcPts val="0"/>
              </a:spcAft>
              <a:buNone/>
            </a:pPr>
            <a:r>
              <a:rPr lang="en" sz="1600">
                <a:solidFill>
                  <a:srgbClr val="333333"/>
                </a:solidFill>
                <a:latin typeface="Times New Roman"/>
                <a:ea typeface="Times New Roman"/>
                <a:cs typeface="Times New Roman"/>
                <a:sym typeface="Times New Roman"/>
              </a:rPr>
              <a:t>He/His/Him</a:t>
            </a:r>
            <a:endParaRPr sz="1600">
              <a:solidFill>
                <a:srgbClr val="333333"/>
              </a:solidFill>
              <a:latin typeface="Times New Roman"/>
              <a:ea typeface="Times New Roman"/>
              <a:cs typeface="Times New Roman"/>
              <a:sym typeface="Times New Roman"/>
            </a:endParaRPr>
          </a:p>
          <a:p>
            <a:pPr marL="0" lvl="0" indent="0" algn="l" rtl="0">
              <a:spcBef>
                <a:spcPts val="0"/>
              </a:spcBef>
              <a:spcAft>
                <a:spcPts val="0"/>
              </a:spcAft>
              <a:buNone/>
            </a:pPr>
            <a:endParaRPr sz="1600">
              <a:solidFill>
                <a:srgbClr val="333333"/>
              </a:solidFill>
              <a:latin typeface="Times New Roman"/>
              <a:ea typeface="Times New Roman"/>
              <a:cs typeface="Times New Roman"/>
              <a:sym typeface="Times New Roman"/>
            </a:endParaRPr>
          </a:p>
          <a:p>
            <a:pPr marL="0" lvl="0" indent="0" algn="l" rtl="0">
              <a:spcBef>
                <a:spcPts val="0"/>
              </a:spcBef>
              <a:spcAft>
                <a:spcPts val="0"/>
              </a:spcAft>
              <a:buNone/>
            </a:pPr>
            <a:endParaRPr sz="1600">
              <a:solidFill>
                <a:srgbClr val="333333"/>
              </a:solidFill>
              <a:latin typeface="Times New Roman"/>
              <a:ea typeface="Times New Roman"/>
              <a:cs typeface="Times New Roman"/>
              <a:sym typeface="Times New Roman"/>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1108"/>
        <p:cNvGrpSpPr/>
        <p:nvPr/>
      </p:nvGrpSpPr>
      <p:grpSpPr>
        <a:xfrm>
          <a:off x="0" y="0"/>
          <a:ext cx="0" cy="0"/>
          <a:chOff x="0" y="0"/>
          <a:chExt cx="0" cy="0"/>
        </a:xfrm>
      </p:grpSpPr>
      <p:sp>
        <p:nvSpPr>
          <p:cNvPr id="1109" name="Google Shape;1109;p45"/>
          <p:cNvSpPr/>
          <p:nvPr/>
        </p:nvSpPr>
        <p:spPr>
          <a:xfrm>
            <a:off x="3524018" y="2106868"/>
            <a:ext cx="1173900" cy="11739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45"/>
          <p:cNvSpPr txBox="1">
            <a:spLocks noGrp="1"/>
          </p:cNvSpPr>
          <p:nvPr>
            <p:ph type="title"/>
          </p:nvPr>
        </p:nvSpPr>
        <p:spPr>
          <a:xfrm>
            <a:off x="-198825" y="2575725"/>
            <a:ext cx="4849200" cy="730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4100"/>
              <a:t>Reasoning</a:t>
            </a:r>
            <a:endParaRPr sz="3800"/>
          </a:p>
        </p:txBody>
      </p:sp>
      <p:sp>
        <p:nvSpPr>
          <p:cNvPr id="1111" name="Google Shape;1111;p45"/>
          <p:cNvSpPr txBox="1">
            <a:spLocks noGrp="1"/>
          </p:cNvSpPr>
          <p:nvPr>
            <p:ph type="title" idx="2"/>
          </p:nvPr>
        </p:nvSpPr>
        <p:spPr>
          <a:xfrm>
            <a:off x="723175" y="1800519"/>
            <a:ext cx="3852000" cy="775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03.</a:t>
            </a:r>
            <a:endParaRPr/>
          </a:p>
        </p:txBody>
      </p:sp>
      <p:sp>
        <p:nvSpPr>
          <p:cNvPr id="1112" name="Google Shape;1112;p45"/>
          <p:cNvSpPr txBox="1">
            <a:spLocks noGrp="1"/>
          </p:cNvSpPr>
          <p:nvPr>
            <p:ph type="subTitle" idx="1"/>
          </p:nvPr>
        </p:nvSpPr>
        <p:spPr>
          <a:xfrm>
            <a:off x="5096513" y="2141500"/>
            <a:ext cx="3327000" cy="8418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Why Glossier?</a:t>
            </a:r>
            <a:endParaRPr/>
          </a:p>
        </p:txBody>
      </p:sp>
      <p:cxnSp>
        <p:nvCxnSpPr>
          <p:cNvPr id="1113" name="Google Shape;1113;p45"/>
          <p:cNvCxnSpPr/>
          <p:nvPr/>
        </p:nvCxnSpPr>
        <p:spPr>
          <a:xfrm>
            <a:off x="4834500" y="1800518"/>
            <a:ext cx="2700" cy="1507500"/>
          </a:xfrm>
          <a:prstGeom prst="straightConnector1">
            <a:avLst/>
          </a:prstGeom>
          <a:noFill/>
          <a:ln w="19050" cap="flat" cmpd="sng">
            <a:solidFill>
              <a:schemeClr val="accent2"/>
            </a:solidFill>
            <a:prstDash val="solid"/>
            <a:round/>
            <a:headEnd type="none" w="med" len="med"/>
            <a:tailEnd type="none" w="med" len="med"/>
          </a:ln>
        </p:spPr>
      </p:cxn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1117"/>
        <p:cNvGrpSpPr/>
        <p:nvPr/>
      </p:nvGrpSpPr>
      <p:grpSpPr>
        <a:xfrm>
          <a:off x="0" y="0"/>
          <a:ext cx="0" cy="0"/>
          <a:chOff x="0" y="0"/>
          <a:chExt cx="0" cy="0"/>
        </a:xfrm>
      </p:grpSpPr>
      <p:sp>
        <p:nvSpPr>
          <p:cNvPr id="1118" name="Google Shape;1118;p4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Why Glossier?</a:t>
            </a:r>
            <a:endParaRPr/>
          </a:p>
        </p:txBody>
      </p:sp>
      <p:sp>
        <p:nvSpPr>
          <p:cNvPr id="1119" name="Google Shape;1119;p46"/>
          <p:cNvSpPr txBox="1">
            <a:spLocks noGrp="1"/>
          </p:cNvSpPr>
          <p:nvPr>
            <p:ph type="subTitle" idx="1"/>
          </p:nvPr>
        </p:nvSpPr>
        <p:spPr>
          <a:xfrm>
            <a:off x="720000" y="1451282"/>
            <a:ext cx="1729200" cy="1296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Reason 1</a:t>
            </a:r>
            <a:endParaRPr/>
          </a:p>
        </p:txBody>
      </p:sp>
      <p:sp>
        <p:nvSpPr>
          <p:cNvPr id="1120" name="Google Shape;1120;p46"/>
          <p:cNvSpPr txBox="1">
            <a:spLocks noGrp="1"/>
          </p:cNvSpPr>
          <p:nvPr>
            <p:ph type="subTitle" idx="2"/>
          </p:nvPr>
        </p:nvSpPr>
        <p:spPr>
          <a:xfrm>
            <a:off x="3346901" y="3569025"/>
            <a:ext cx="1729200" cy="1296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Reason 2</a:t>
            </a:r>
            <a:endParaRPr/>
          </a:p>
        </p:txBody>
      </p:sp>
      <p:sp>
        <p:nvSpPr>
          <p:cNvPr id="1121" name="Google Shape;1121;p46"/>
          <p:cNvSpPr txBox="1">
            <a:spLocks noGrp="1"/>
          </p:cNvSpPr>
          <p:nvPr>
            <p:ph type="subTitle" idx="3"/>
          </p:nvPr>
        </p:nvSpPr>
        <p:spPr>
          <a:xfrm>
            <a:off x="2449150" y="1451282"/>
            <a:ext cx="3342600" cy="1296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Glossier low-budget, high quality products primarily targets young-adults</a:t>
            </a:r>
            <a:endParaRPr/>
          </a:p>
        </p:txBody>
      </p:sp>
      <p:sp>
        <p:nvSpPr>
          <p:cNvPr id="1122" name="Google Shape;1122;p46"/>
          <p:cNvSpPr txBox="1">
            <a:spLocks noGrp="1"/>
          </p:cNvSpPr>
          <p:nvPr>
            <p:ph type="subTitle" idx="4"/>
          </p:nvPr>
        </p:nvSpPr>
        <p:spPr>
          <a:xfrm>
            <a:off x="5104675" y="3569025"/>
            <a:ext cx="3342600" cy="1296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Glossier celebrates its customers’ natural beauty</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1126"/>
        <p:cNvGrpSpPr/>
        <p:nvPr/>
      </p:nvGrpSpPr>
      <p:grpSpPr>
        <a:xfrm>
          <a:off x="0" y="0"/>
          <a:ext cx="0" cy="0"/>
          <a:chOff x="0" y="0"/>
          <a:chExt cx="0" cy="0"/>
        </a:xfrm>
      </p:grpSpPr>
      <p:sp>
        <p:nvSpPr>
          <p:cNvPr id="1127" name="Google Shape;1127;p4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Why Glossier?</a:t>
            </a:r>
            <a:endParaRPr/>
          </a:p>
        </p:txBody>
      </p:sp>
      <p:sp>
        <p:nvSpPr>
          <p:cNvPr id="1128" name="Google Shape;1128;p47"/>
          <p:cNvSpPr txBox="1">
            <a:spLocks noGrp="1"/>
          </p:cNvSpPr>
          <p:nvPr>
            <p:ph type="subTitle" idx="1"/>
          </p:nvPr>
        </p:nvSpPr>
        <p:spPr>
          <a:xfrm>
            <a:off x="720000" y="1451282"/>
            <a:ext cx="1729200" cy="1296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Reason 3</a:t>
            </a:r>
            <a:endParaRPr/>
          </a:p>
        </p:txBody>
      </p:sp>
      <p:sp>
        <p:nvSpPr>
          <p:cNvPr id="1129" name="Google Shape;1129;p47"/>
          <p:cNvSpPr txBox="1">
            <a:spLocks noGrp="1"/>
          </p:cNvSpPr>
          <p:nvPr>
            <p:ph type="subTitle" idx="2"/>
          </p:nvPr>
        </p:nvSpPr>
        <p:spPr>
          <a:xfrm>
            <a:off x="3346901" y="3569025"/>
            <a:ext cx="1729200" cy="1296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Reason 4</a:t>
            </a:r>
            <a:endParaRPr/>
          </a:p>
        </p:txBody>
      </p:sp>
      <p:sp>
        <p:nvSpPr>
          <p:cNvPr id="1130" name="Google Shape;1130;p47"/>
          <p:cNvSpPr txBox="1">
            <a:spLocks noGrp="1"/>
          </p:cNvSpPr>
          <p:nvPr>
            <p:ph type="subTitle" idx="3"/>
          </p:nvPr>
        </p:nvSpPr>
        <p:spPr>
          <a:xfrm>
            <a:off x="2449150" y="1451275"/>
            <a:ext cx="3952500" cy="1405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The customer interaction, the communication between its readers and followers, give Glossier an advantage on branding.</a:t>
            </a:r>
            <a:endParaRPr/>
          </a:p>
        </p:txBody>
      </p:sp>
      <p:sp>
        <p:nvSpPr>
          <p:cNvPr id="1131" name="Google Shape;1131;p47"/>
          <p:cNvSpPr txBox="1">
            <a:spLocks noGrp="1"/>
          </p:cNvSpPr>
          <p:nvPr>
            <p:ph type="subTitle" idx="4"/>
          </p:nvPr>
        </p:nvSpPr>
        <p:spPr>
          <a:xfrm>
            <a:off x="5104675" y="3569025"/>
            <a:ext cx="3342600" cy="1296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Glossier is the digital-first company which diverges from traditional beauty brands.</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1135"/>
        <p:cNvGrpSpPr/>
        <p:nvPr/>
      </p:nvGrpSpPr>
      <p:grpSpPr>
        <a:xfrm>
          <a:off x="0" y="0"/>
          <a:ext cx="0" cy="0"/>
          <a:chOff x="0" y="0"/>
          <a:chExt cx="0" cy="0"/>
        </a:xfrm>
      </p:grpSpPr>
      <p:sp>
        <p:nvSpPr>
          <p:cNvPr id="1136" name="Google Shape;1136;p4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Why Glossier?</a:t>
            </a:r>
            <a:endParaRPr/>
          </a:p>
        </p:txBody>
      </p:sp>
      <p:sp>
        <p:nvSpPr>
          <p:cNvPr id="1137" name="Google Shape;1137;p48"/>
          <p:cNvSpPr txBox="1">
            <a:spLocks noGrp="1"/>
          </p:cNvSpPr>
          <p:nvPr>
            <p:ph type="subTitle" idx="1"/>
          </p:nvPr>
        </p:nvSpPr>
        <p:spPr>
          <a:xfrm>
            <a:off x="720000" y="1451282"/>
            <a:ext cx="1729200" cy="1296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Reason 5</a:t>
            </a:r>
            <a:endParaRPr/>
          </a:p>
        </p:txBody>
      </p:sp>
      <p:sp>
        <p:nvSpPr>
          <p:cNvPr id="1138" name="Google Shape;1138;p48"/>
          <p:cNvSpPr txBox="1">
            <a:spLocks noGrp="1"/>
          </p:cNvSpPr>
          <p:nvPr>
            <p:ph type="subTitle" idx="2"/>
          </p:nvPr>
        </p:nvSpPr>
        <p:spPr>
          <a:xfrm>
            <a:off x="3346901" y="3569025"/>
            <a:ext cx="1729200" cy="1296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Reason 6</a:t>
            </a:r>
            <a:endParaRPr/>
          </a:p>
        </p:txBody>
      </p:sp>
      <p:sp>
        <p:nvSpPr>
          <p:cNvPr id="1139" name="Google Shape;1139;p48"/>
          <p:cNvSpPr txBox="1">
            <a:spLocks noGrp="1"/>
          </p:cNvSpPr>
          <p:nvPr>
            <p:ph type="subTitle" idx="3"/>
          </p:nvPr>
        </p:nvSpPr>
        <p:spPr>
          <a:xfrm>
            <a:off x="2449200" y="1268625"/>
            <a:ext cx="3952500" cy="1839000"/>
          </a:xfrm>
          <a:prstGeom prst="rect">
            <a:avLst/>
          </a:prstGeom>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a:t>Simple and essential choice with a total of 36 different products across skincare, makeup and fragrance, aiming to produce best kind products that become time-essential</a:t>
            </a:r>
            <a:endParaRPr sz="1050">
              <a:solidFill>
                <a:srgbClr val="000000"/>
              </a:solidFill>
              <a:latin typeface="Arial"/>
              <a:ea typeface="Arial"/>
              <a:cs typeface="Arial"/>
              <a:sym typeface="Arial"/>
            </a:endParaRPr>
          </a:p>
          <a:p>
            <a:pPr marL="0" lvl="0" indent="0" algn="l" rtl="0">
              <a:spcBef>
                <a:spcPts val="0"/>
              </a:spcBef>
              <a:spcAft>
                <a:spcPts val="0"/>
              </a:spcAft>
              <a:buNone/>
            </a:pPr>
            <a:endParaRPr/>
          </a:p>
        </p:txBody>
      </p:sp>
      <p:sp>
        <p:nvSpPr>
          <p:cNvPr id="1140" name="Google Shape;1140;p48"/>
          <p:cNvSpPr txBox="1">
            <a:spLocks noGrp="1"/>
          </p:cNvSpPr>
          <p:nvPr>
            <p:ph type="subTitle" idx="4"/>
          </p:nvPr>
        </p:nvSpPr>
        <p:spPr>
          <a:xfrm>
            <a:off x="5104675" y="3569025"/>
            <a:ext cx="3342600" cy="1296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It is easy to buy products online. Glossier also two retail stores located in New York and Los Angeles. There are some pop-up shops in other cities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984"/>
        <p:cNvGrpSpPr/>
        <p:nvPr/>
      </p:nvGrpSpPr>
      <p:grpSpPr>
        <a:xfrm>
          <a:off x="0" y="0"/>
          <a:ext cx="0" cy="0"/>
          <a:chOff x="0" y="0"/>
          <a:chExt cx="0" cy="0"/>
        </a:xfrm>
      </p:grpSpPr>
      <p:sp>
        <p:nvSpPr>
          <p:cNvPr id="985" name="Google Shape;985;p31"/>
          <p:cNvSpPr/>
          <p:nvPr/>
        </p:nvSpPr>
        <p:spPr>
          <a:xfrm>
            <a:off x="3329786" y="2557131"/>
            <a:ext cx="628800" cy="628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31"/>
          <p:cNvSpPr/>
          <p:nvPr/>
        </p:nvSpPr>
        <p:spPr>
          <a:xfrm>
            <a:off x="5230654" y="3613209"/>
            <a:ext cx="628800" cy="628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31"/>
          <p:cNvSpPr/>
          <p:nvPr/>
        </p:nvSpPr>
        <p:spPr>
          <a:xfrm>
            <a:off x="973161" y="1667031"/>
            <a:ext cx="628800" cy="628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31"/>
          <p:cNvSpPr txBox="1">
            <a:spLocks noGrp="1"/>
          </p:cNvSpPr>
          <p:nvPr>
            <p:ph type="title"/>
          </p:nvPr>
        </p:nvSpPr>
        <p:spPr>
          <a:xfrm>
            <a:off x="1746945" y="1731425"/>
            <a:ext cx="2723400" cy="51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Identify Brand</a:t>
            </a:r>
            <a:endParaRPr/>
          </a:p>
        </p:txBody>
      </p:sp>
      <p:sp>
        <p:nvSpPr>
          <p:cNvPr id="989" name="Google Shape;989;p31"/>
          <p:cNvSpPr txBox="1">
            <a:spLocks noGrp="1"/>
          </p:cNvSpPr>
          <p:nvPr>
            <p:ph type="title" idx="2"/>
          </p:nvPr>
        </p:nvSpPr>
        <p:spPr>
          <a:xfrm>
            <a:off x="797895" y="1725525"/>
            <a:ext cx="951300" cy="511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01.</a:t>
            </a:r>
            <a:endParaRPr/>
          </a:p>
        </p:txBody>
      </p:sp>
      <p:sp>
        <p:nvSpPr>
          <p:cNvPr id="990" name="Google Shape;990;p31"/>
          <p:cNvSpPr txBox="1">
            <a:spLocks noGrp="1"/>
          </p:cNvSpPr>
          <p:nvPr>
            <p:ph type="subTitle" idx="1"/>
          </p:nvPr>
        </p:nvSpPr>
        <p:spPr>
          <a:xfrm>
            <a:off x="1749195" y="2248419"/>
            <a:ext cx="2723400" cy="463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What is Glossier?</a:t>
            </a:r>
            <a:endParaRPr/>
          </a:p>
        </p:txBody>
      </p:sp>
      <p:sp>
        <p:nvSpPr>
          <p:cNvPr id="991" name="Google Shape;991;p31"/>
          <p:cNvSpPr txBox="1">
            <a:spLocks noGrp="1"/>
          </p:cNvSpPr>
          <p:nvPr>
            <p:ph type="title" idx="3"/>
          </p:nvPr>
        </p:nvSpPr>
        <p:spPr>
          <a:xfrm>
            <a:off x="4012488" y="2615625"/>
            <a:ext cx="2723400" cy="51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Members</a:t>
            </a:r>
            <a:endParaRPr/>
          </a:p>
        </p:txBody>
      </p:sp>
      <p:sp>
        <p:nvSpPr>
          <p:cNvPr id="992" name="Google Shape;992;p31"/>
          <p:cNvSpPr txBox="1">
            <a:spLocks noGrp="1"/>
          </p:cNvSpPr>
          <p:nvPr>
            <p:ph type="title" idx="4"/>
          </p:nvPr>
        </p:nvSpPr>
        <p:spPr>
          <a:xfrm>
            <a:off x="3115395" y="2615625"/>
            <a:ext cx="951300" cy="511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02.</a:t>
            </a:r>
            <a:endParaRPr/>
          </a:p>
        </p:txBody>
      </p:sp>
      <p:sp>
        <p:nvSpPr>
          <p:cNvPr id="993" name="Google Shape;993;p31"/>
          <p:cNvSpPr txBox="1">
            <a:spLocks noGrp="1"/>
          </p:cNvSpPr>
          <p:nvPr>
            <p:ph type="subTitle" idx="5"/>
          </p:nvPr>
        </p:nvSpPr>
        <p:spPr>
          <a:xfrm>
            <a:off x="3958563" y="3056412"/>
            <a:ext cx="2723400" cy="463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Who are we?</a:t>
            </a:r>
            <a:endParaRPr/>
          </a:p>
        </p:txBody>
      </p:sp>
      <p:sp>
        <p:nvSpPr>
          <p:cNvPr id="994" name="Google Shape;994;p31"/>
          <p:cNvSpPr txBox="1">
            <a:spLocks noGrp="1"/>
          </p:cNvSpPr>
          <p:nvPr>
            <p:ph type="title" idx="6"/>
          </p:nvPr>
        </p:nvSpPr>
        <p:spPr>
          <a:xfrm>
            <a:off x="5859445" y="3671700"/>
            <a:ext cx="2731200" cy="51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Reasoning</a:t>
            </a:r>
            <a:endParaRPr/>
          </a:p>
        </p:txBody>
      </p:sp>
      <p:sp>
        <p:nvSpPr>
          <p:cNvPr id="995" name="Google Shape;995;p31"/>
          <p:cNvSpPr txBox="1">
            <a:spLocks noGrp="1"/>
          </p:cNvSpPr>
          <p:nvPr>
            <p:ph type="title" idx="7"/>
          </p:nvPr>
        </p:nvSpPr>
        <p:spPr>
          <a:xfrm>
            <a:off x="5000959" y="3671699"/>
            <a:ext cx="951300" cy="511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03.</a:t>
            </a:r>
            <a:endParaRPr/>
          </a:p>
        </p:txBody>
      </p:sp>
      <p:sp>
        <p:nvSpPr>
          <p:cNvPr id="996" name="Google Shape;996;p31"/>
          <p:cNvSpPr txBox="1">
            <a:spLocks noGrp="1"/>
          </p:cNvSpPr>
          <p:nvPr>
            <p:ph type="subTitle" idx="8"/>
          </p:nvPr>
        </p:nvSpPr>
        <p:spPr>
          <a:xfrm>
            <a:off x="5859445" y="4134620"/>
            <a:ext cx="2731200" cy="463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Why Glossier?</a:t>
            </a:r>
            <a:endParaRPr/>
          </a:p>
        </p:txBody>
      </p:sp>
      <p:sp>
        <p:nvSpPr>
          <p:cNvPr id="997" name="Google Shape;997;p31"/>
          <p:cNvSpPr txBox="1">
            <a:spLocks noGrp="1"/>
          </p:cNvSpPr>
          <p:nvPr>
            <p:ph type="title" idx="15"/>
          </p:nvPr>
        </p:nvSpPr>
        <p:spPr>
          <a:xfrm>
            <a:off x="723388"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Table of contents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1144"/>
        <p:cNvGrpSpPr/>
        <p:nvPr/>
      </p:nvGrpSpPr>
      <p:grpSpPr>
        <a:xfrm>
          <a:off x="0" y="0"/>
          <a:ext cx="0" cy="0"/>
          <a:chOff x="0" y="0"/>
          <a:chExt cx="0" cy="0"/>
        </a:xfrm>
      </p:grpSpPr>
      <p:sp>
        <p:nvSpPr>
          <p:cNvPr id="1145" name="Google Shape;1145;p49"/>
          <p:cNvSpPr txBox="1">
            <a:spLocks noGrp="1"/>
          </p:cNvSpPr>
          <p:nvPr>
            <p:ph type="ctrTitle"/>
          </p:nvPr>
        </p:nvSpPr>
        <p:spPr>
          <a:xfrm>
            <a:off x="720000" y="535147"/>
            <a:ext cx="7704000" cy="814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Thanks</a:t>
            </a:r>
            <a:endParaRPr/>
          </a:p>
        </p:txBody>
      </p:sp>
      <p:sp>
        <p:nvSpPr>
          <p:cNvPr id="1146" name="Google Shape;1146;p49"/>
          <p:cNvSpPr txBox="1">
            <a:spLocks noGrp="1"/>
          </p:cNvSpPr>
          <p:nvPr>
            <p:ph type="subTitle" idx="1"/>
          </p:nvPr>
        </p:nvSpPr>
        <p:spPr>
          <a:xfrm>
            <a:off x="2642538" y="2088400"/>
            <a:ext cx="3858900" cy="1180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a:p>
        </p:txBody>
      </p:sp>
      <p:sp>
        <p:nvSpPr>
          <p:cNvPr id="1147" name="Google Shape;1147;p49"/>
          <p:cNvSpPr txBox="1"/>
          <p:nvPr/>
        </p:nvSpPr>
        <p:spPr>
          <a:xfrm>
            <a:off x="3029550" y="4400535"/>
            <a:ext cx="3084900" cy="254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accent2"/>
                </a:solidFill>
                <a:latin typeface="Questrial"/>
                <a:ea typeface="Questrial"/>
                <a:cs typeface="Questrial"/>
                <a:sym typeface="Questrial"/>
              </a:rPr>
              <a:t>Please keep this slide for attribution</a:t>
            </a:r>
            <a:endParaRPr>
              <a:solidFill>
                <a:schemeClr val="accent2"/>
              </a:solidFill>
              <a:latin typeface="Questrial"/>
              <a:ea typeface="Questrial"/>
              <a:cs typeface="Questrial"/>
              <a:sym typeface="Questrial"/>
            </a:endParaRPr>
          </a:p>
        </p:txBody>
      </p:sp>
      <p:grpSp>
        <p:nvGrpSpPr>
          <p:cNvPr id="1148" name="Google Shape;1148;p49"/>
          <p:cNvGrpSpPr/>
          <p:nvPr/>
        </p:nvGrpSpPr>
        <p:grpSpPr>
          <a:xfrm>
            <a:off x="3847128" y="1525050"/>
            <a:ext cx="1449782" cy="387661"/>
            <a:chOff x="3841428" y="2990103"/>
            <a:chExt cx="1449782" cy="387661"/>
          </a:xfrm>
        </p:grpSpPr>
        <p:grpSp>
          <p:nvGrpSpPr>
            <p:cNvPr id="1149" name="Google Shape;1149;p49"/>
            <p:cNvGrpSpPr/>
            <p:nvPr/>
          </p:nvGrpSpPr>
          <p:grpSpPr>
            <a:xfrm>
              <a:off x="4903549" y="2990103"/>
              <a:ext cx="387661" cy="387661"/>
              <a:chOff x="1379798" y="1723250"/>
              <a:chExt cx="397887" cy="397887"/>
            </a:xfrm>
          </p:grpSpPr>
          <p:sp>
            <p:nvSpPr>
              <p:cNvPr id="1150" name="Google Shape;1150;p49"/>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49"/>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49"/>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49"/>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4" name="Google Shape;1154;p49"/>
            <p:cNvGrpSpPr/>
            <p:nvPr/>
          </p:nvGrpSpPr>
          <p:grpSpPr>
            <a:xfrm>
              <a:off x="3841428" y="2990103"/>
              <a:ext cx="387681" cy="387661"/>
              <a:chOff x="266768" y="1721375"/>
              <a:chExt cx="397907" cy="397887"/>
            </a:xfrm>
          </p:grpSpPr>
          <p:sp>
            <p:nvSpPr>
              <p:cNvPr id="1155" name="Google Shape;1155;p49"/>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49"/>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7" name="Google Shape;1157;p49"/>
            <p:cNvGrpSpPr/>
            <p:nvPr/>
          </p:nvGrpSpPr>
          <p:grpSpPr>
            <a:xfrm>
              <a:off x="4372509" y="2990103"/>
              <a:ext cx="387641" cy="387661"/>
              <a:chOff x="864491" y="1723250"/>
              <a:chExt cx="397866" cy="397887"/>
            </a:xfrm>
          </p:grpSpPr>
          <p:sp>
            <p:nvSpPr>
              <p:cNvPr id="1158" name="Google Shape;1158;p49"/>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49"/>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49"/>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1001"/>
        <p:cNvGrpSpPr/>
        <p:nvPr/>
      </p:nvGrpSpPr>
      <p:grpSpPr>
        <a:xfrm>
          <a:off x="0" y="0"/>
          <a:ext cx="0" cy="0"/>
          <a:chOff x="0" y="0"/>
          <a:chExt cx="0" cy="0"/>
        </a:xfrm>
      </p:grpSpPr>
      <p:sp>
        <p:nvSpPr>
          <p:cNvPr id="1002" name="Google Shape;1002;p32"/>
          <p:cNvSpPr/>
          <p:nvPr/>
        </p:nvSpPr>
        <p:spPr>
          <a:xfrm>
            <a:off x="3524018" y="2106868"/>
            <a:ext cx="1173900" cy="11739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32"/>
          <p:cNvSpPr txBox="1">
            <a:spLocks noGrp="1"/>
          </p:cNvSpPr>
          <p:nvPr>
            <p:ph type="title"/>
          </p:nvPr>
        </p:nvSpPr>
        <p:spPr>
          <a:xfrm>
            <a:off x="-198825" y="2575725"/>
            <a:ext cx="4849200" cy="730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4100"/>
              <a:t>Identify Brand</a:t>
            </a:r>
            <a:endParaRPr sz="3800"/>
          </a:p>
        </p:txBody>
      </p:sp>
      <p:sp>
        <p:nvSpPr>
          <p:cNvPr id="1004" name="Google Shape;1004;p32"/>
          <p:cNvSpPr txBox="1">
            <a:spLocks noGrp="1"/>
          </p:cNvSpPr>
          <p:nvPr>
            <p:ph type="title" idx="2"/>
          </p:nvPr>
        </p:nvSpPr>
        <p:spPr>
          <a:xfrm>
            <a:off x="723175" y="1800519"/>
            <a:ext cx="3852000" cy="775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01.</a:t>
            </a:r>
            <a:endParaRPr/>
          </a:p>
        </p:txBody>
      </p:sp>
      <p:sp>
        <p:nvSpPr>
          <p:cNvPr id="1005" name="Google Shape;1005;p32"/>
          <p:cNvSpPr txBox="1">
            <a:spLocks noGrp="1"/>
          </p:cNvSpPr>
          <p:nvPr>
            <p:ph type="subTitle" idx="1"/>
          </p:nvPr>
        </p:nvSpPr>
        <p:spPr>
          <a:xfrm>
            <a:off x="5096513" y="2141500"/>
            <a:ext cx="3327000" cy="8418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What is Glossier?</a:t>
            </a:r>
            <a:endParaRPr/>
          </a:p>
        </p:txBody>
      </p:sp>
      <p:cxnSp>
        <p:nvCxnSpPr>
          <p:cNvPr id="1006" name="Google Shape;1006;p32"/>
          <p:cNvCxnSpPr/>
          <p:nvPr/>
        </p:nvCxnSpPr>
        <p:spPr>
          <a:xfrm>
            <a:off x="4834500" y="1800518"/>
            <a:ext cx="2700" cy="1507500"/>
          </a:xfrm>
          <a:prstGeom prst="straightConnector1">
            <a:avLst/>
          </a:prstGeom>
          <a:noFill/>
          <a:ln w="19050" cap="flat" cmpd="sng">
            <a:solidFill>
              <a:schemeClr val="accent2"/>
            </a:solidFill>
            <a:prstDash val="solid"/>
            <a:round/>
            <a:headEnd type="none" w="med" len="med"/>
            <a:tailEnd type="none" w="med" len="med"/>
          </a:ln>
        </p:spPr>
      </p:cxn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1010"/>
        <p:cNvGrpSpPr/>
        <p:nvPr/>
      </p:nvGrpSpPr>
      <p:grpSpPr>
        <a:xfrm>
          <a:off x="0" y="0"/>
          <a:ext cx="0" cy="0"/>
          <a:chOff x="0" y="0"/>
          <a:chExt cx="0" cy="0"/>
        </a:xfrm>
      </p:grpSpPr>
      <p:sp>
        <p:nvSpPr>
          <p:cNvPr id="1011" name="Google Shape;1011;p33"/>
          <p:cNvSpPr txBox="1">
            <a:spLocks noGrp="1"/>
          </p:cNvSpPr>
          <p:nvPr>
            <p:ph type="title"/>
          </p:nvPr>
        </p:nvSpPr>
        <p:spPr>
          <a:xfrm>
            <a:off x="1602450" y="1130950"/>
            <a:ext cx="5939100" cy="543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What is Glossier?</a:t>
            </a:r>
            <a:endParaRPr/>
          </a:p>
        </p:txBody>
      </p:sp>
      <p:sp>
        <p:nvSpPr>
          <p:cNvPr id="1012" name="Google Shape;1012;p33"/>
          <p:cNvSpPr txBox="1">
            <a:spLocks noGrp="1"/>
          </p:cNvSpPr>
          <p:nvPr>
            <p:ph type="subTitle" idx="1"/>
          </p:nvPr>
        </p:nvSpPr>
        <p:spPr>
          <a:xfrm>
            <a:off x="1602450" y="1849125"/>
            <a:ext cx="5939100" cy="203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Glossier is a beauty brand focusing on natural look makeups, as well as skin and body care products. The products turned from social media to magazines such as Forbes, Time, and Vogue. Glossier makes products designed with customers' real beauty routine in mind. It provides skincare, makeup, body care and fragrance, all painstakingly perfected to be worthy of Customer's bathroom shelf.</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1016"/>
        <p:cNvGrpSpPr/>
        <p:nvPr/>
      </p:nvGrpSpPr>
      <p:grpSpPr>
        <a:xfrm>
          <a:off x="0" y="0"/>
          <a:ext cx="0" cy="0"/>
          <a:chOff x="0" y="0"/>
          <a:chExt cx="0" cy="0"/>
        </a:xfrm>
      </p:grpSpPr>
      <p:sp>
        <p:nvSpPr>
          <p:cNvPr id="1017" name="Google Shape;1017;p34"/>
          <p:cNvSpPr txBox="1">
            <a:spLocks noGrp="1"/>
          </p:cNvSpPr>
          <p:nvPr>
            <p:ph type="title"/>
          </p:nvPr>
        </p:nvSpPr>
        <p:spPr>
          <a:xfrm>
            <a:off x="1602450" y="1456075"/>
            <a:ext cx="5939100" cy="543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History of Glossier</a:t>
            </a:r>
            <a:endParaRPr/>
          </a:p>
        </p:txBody>
      </p:sp>
      <p:sp>
        <p:nvSpPr>
          <p:cNvPr id="1018" name="Google Shape;1018;p34"/>
          <p:cNvSpPr txBox="1">
            <a:spLocks noGrp="1"/>
          </p:cNvSpPr>
          <p:nvPr>
            <p:ph type="subTitle" idx="1"/>
          </p:nvPr>
        </p:nvSpPr>
        <p:spPr>
          <a:xfrm>
            <a:off x="1602450" y="2070175"/>
            <a:ext cx="5939100" cy="1589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Glossier was founded in 2014. The brand launched on a beauty website called Into the Gloss. Glossier has been growing ever since, currently having over 2.7 million followers on Instagram.</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1022"/>
        <p:cNvGrpSpPr/>
        <p:nvPr/>
      </p:nvGrpSpPr>
      <p:grpSpPr>
        <a:xfrm>
          <a:off x="0" y="0"/>
          <a:ext cx="0" cy="0"/>
          <a:chOff x="0" y="0"/>
          <a:chExt cx="0" cy="0"/>
        </a:xfrm>
      </p:grpSpPr>
      <p:sp>
        <p:nvSpPr>
          <p:cNvPr id="1023" name="Google Shape;1023;p35"/>
          <p:cNvSpPr/>
          <p:nvPr/>
        </p:nvSpPr>
        <p:spPr>
          <a:xfrm>
            <a:off x="3629400" y="1526238"/>
            <a:ext cx="1885200" cy="17352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35"/>
          <p:cNvSpPr/>
          <p:nvPr/>
        </p:nvSpPr>
        <p:spPr>
          <a:xfrm>
            <a:off x="6357450" y="1414350"/>
            <a:ext cx="1796700" cy="17352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35"/>
          <p:cNvSpPr/>
          <p:nvPr/>
        </p:nvSpPr>
        <p:spPr>
          <a:xfrm>
            <a:off x="989859" y="1526250"/>
            <a:ext cx="1796700" cy="17352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3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Products</a:t>
            </a:r>
            <a:endParaRPr/>
          </a:p>
        </p:txBody>
      </p:sp>
      <p:sp>
        <p:nvSpPr>
          <p:cNvPr id="1027" name="Google Shape;1027;p35"/>
          <p:cNvSpPr txBox="1">
            <a:spLocks noGrp="1"/>
          </p:cNvSpPr>
          <p:nvPr>
            <p:ph type="title" idx="2"/>
          </p:nvPr>
        </p:nvSpPr>
        <p:spPr>
          <a:xfrm>
            <a:off x="720000" y="3261459"/>
            <a:ext cx="23364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Makeup</a:t>
            </a:r>
            <a:endParaRPr/>
          </a:p>
        </p:txBody>
      </p:sp>
      <p:sp>
        <p:nvSpPr>
          <p:cNvPr id="1028" name="Google Shape;1028;p35"/>
          <p:cNvSpPr txBox="1">
            <a:spLocks noGrp="1"/>
          </p:cNvSpPr>
          <p:nvPr>
            <p:ph type="title" idx="3"/>
          </p:nvPr>
        </p:nvSpPr>
        <p:spPr>
          <a:xfrm>
            <a:off x="3403800" y="3261459"/>
            <a:ext cx="23364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Skincare</a:t>
            </a:r>
            <a:endParaRPr/>
          </a:p>
        </p:txBody>
      </p:sp>
      <p:sp>
        <p:nvSpPr>
          <p:cNvPr id="1029" name="Google Shape;1029;p35"/>
          <p:cNvSpPr txBox="1">
            <a:spLocks noGrp="1"/>
          </p:cNvSpPr>
          <p:nvPr>
            <p:ph type="title" idx="5"/>
          </p:nvPr>
        </p:nvSpPr>
        <p:spPr>
          <a:xfrm>
            <a:off x="6087600" y="3261459"/>
            <a:ext cx="23364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Bodycare</a:t>
            </a:r>
            <a:endParaRPr/>
          </a:p>
        </p:txBody>
      </p:sp>
      <p:pic>
        <p:nvPicPr>
          <p:cNvPr id="1030" name="Google Shape;1030;p35"/>
          <p:cNvPicPr preferRelativeResize="0"/>
          <p:nvPr/>
        </p:nvPicPr>
        <p:blipFill>
          <a:blip r:embed="rId3">
            <a:alphaModFix/>
          </a:blip>
          <a:stretch>
            <a:fillRect/>
          </a:stretch>
        </p:blipFill>
        <p:spPr>
          <a:xfrm>
            <a:off x="1281998" y="1585575"/>
            <a:ext cx="1212401" cy="1616526"/>
          </a:xfrm>
          <a:prstGeom prst="rect">
            <a:avLst/>
          </a:prstGeom>
          <a:noFill/>
          <a:ln>
            <a:noFill/>
          </a:ln>
        </p:spPr>
      </p:pic>
      <p:pic>
        <p:nvPicPr>
          <p:cNvPr id="1031" name="Google Shape;1031;p35"/>
          <p:cNvPicPr preferRelativeResize="0"/>
          <p:nvPr/>
        </p:nvPicPr>
        <p:blipFill>
          <a:blip r:embed="rId4">
            <a:alphaModFix/>
          </a:blip>
          <a:stretch>
            <a:fillRect/>
          </a:stretch>
        </p:blipFill>
        <p:spPr>
          <a:xfrm>
            <a:off x="3629400" y="1686895"/>
            <a:ext cx="1885200" cy="1413926"/>
          </a:xfrm>
          <a:prstGeom prst="rect">
            <a:avLst/>
          </a:prstGeom>
          <a:noFill/>
          <a:ln>
            <a:noFill/>
          </a:ln>
        </p:spPr>
      </p:pic>
      <p:pic>
        <p:nvPicPr>
          <p:cNvPr id="1032" name="Google Shape;1032;p35"/>
          <p:cNvPicPr preferRelativeResize="0"/>
          <p:nvPr/>
        </p:nvPicPr>
        <p:blipFill>
          <a:blip r:embed="rId5">
            <a:alphaModFix/>
          </a:blip>
          <a:stretch>
            <a:fillRect/>
          </a:stretch>
        </p:blipFill>
        <p:spPr>
          <a:xfrm>
            <a:off x="6546972" y="1686900"/>
            <a:ext cx="1417646" cy="14139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1036"/>
        <p:cNvGrpSpPr/>
        <p:nvPr/>
      </p:nvGrpSpPr>
      <p:grpSpPr>
        <a:xfrm>
          <a:off x="0" y="0"/>
          <a:ext cx="0" cy="0"/>
          <a:chOff x="0" y="0"/>
          <a:chExt cx="0" cy="0"/>
        </a:xfrm>
      </p:grpSpPr>
      <p:sp>
        <p:nvSpPr>
          <p:cNvPr id="1037" name="Google Shape;1037;p36"/>
          <p:cNvSpPr/>
          <p:nvPr/>
        </p:nvSpPr>
        <p:spPr>
          <a:xfrm>
            <a:off x="3524018" y="2106868"/>
            <a:ext cx="1173900" cy="11739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36"/>
          <p:cNvSpPr txBox="1">
            <a:spLocks noGrp="1"/>
          </p:cNvSpPr>
          <p:nvPr>
            <p:ph type="title"/>
          </p:nvPr>
        </p:nvSpPr>
        <p:spPr>
          <a:xfrm>
            <a:off x="-198825" y="2575725"/>
            <a:ext cx="4849200" cy="730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4100"/>
              <a:t>Members</a:t>
            </a:r>
            <a:endParaRPr sz="3800"/>
          </a:p>
        </p:txBody>
      </p:sp>
      <p:sp>
        <p:nvSpPr>
          <p:cNvPr id="1039" name="Google Shape;1039;p36"/>
          <p:cNvSpPr txBox="1">
            <a:spLocks noGrp="1"/>
          </p:cNvSpPr>
          <p:nvPr>
            <p:ph type="title" idx="2"/>
          </p:nvPr>
        </p:nvSpPr>
        <p:spPr>
          <a:xfrm>
            <a:off x="723175" y="1800519"/>
            <a:ext cx="3852000" cy="775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02.</a:t>
            </a:r>
            <a:endParaRPr/>
          </a:p>
        </p:txBody>
      </p:sp>
      <p:sp>
        <p:nvSpPr>
          <p:cNvPr id="1040" name="Google Shape;1040;p36"/>
          <p:cNvSpPr txBox="1">
            <a:spLocks noGrp="1"/>
          </p:cNvSpPr>
          <p:nvPr>
            <p:ph type="subTitle" idx="1"/>
          </p:nvPr>
        </p:nvSpPr>
        <p:spPr>
          <a:xfrm>
            <a:off x="5096513" y="2141500"/>
            <a:ext cx="3327000" cy="8418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Who are we?</a:t>
            </a:r>
            <a:endParaRPr/>
          </a:p>
        </p:txBody>
      </p:sp>
      <p:cxnSp>
        <p:nvCxnSpPr>
          <p:cNvPr id="1041" name="Google Shape;1041;p36"/>
          <p:cNvCxnSpPr/>
          <p:nvPr/>
        </p:nvCxnSpPr>
        <p:spPr>
          <a:xfrm>
            <a:off x="4834500" y="1800518"/>
            <a:ext cx="2700" cy="1507500"/>
          </a:xfrm>
          <a:prstGeom prst="straightConnector1">
            <a:avLst/>
          </a:prstGeom>
          <a:noFill/>
          <a:ln w="19050" cap="flat" cmpd="sng">
            <a:solidFill>
              <a:schemeClr val="accent2"/>
            </a:solidFill>
            <a:prstDash val="solid"/>
            <a:round/>
            <a:headEnd type="none" w="med" len="med"/>
            <a:tailEnd type="none" w="med" len="med"/>
          </a:ln>
        </p:spPr>
      </p:cxn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1045"/>
        <p:cNvGrpSpPr/>
        <p:nvPr/>
      </p:nvGrpSpPr>
      <p:grpSpPr>
        <a:xfrm>
          <a:off x="0" y="0"/>
          <a:ext cx="0" cy="0"/>
          <a:chOff x="0" y="0"/>
          <a:chExt cx="0" cy="0"/>
        </a:xfrm>
      </p:grpSpPr>
      <p:sp>
        <p:nvSpPr>
          <p:cNvPr id="1046" name="Google Shape;1046;p3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About me</a:t>
            </a:r>
            <a:endParaRPr/>
          </a:p>
        </p:txBody>
      </p:sp>
      <p:sp>
        <p:nvSpPr>
          <p:cNvPr id="1047" name="Google Shape;1047;p37"/>
          <p:cNvSpPr txBox="1"/>
          <p:nvPr/>
        </p:nvSpPr>
        <p:spPr>
          <a:xfrm>
            <a:off x="5084650" y="2862287"/>
            <a:ext cx="2648700" cy="718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accent2"/>
                </a:solidFill>
                <a:latin typeface="Questrial"/>
                <a:ea typeface="Questrial"/>
                <a:cs typeface="Questrial"/>
                <a:sym typeface="Questrial"/>
              </a:rPr>
              <a:t>2nd year </a:t>
            </a:r>
            <a:endParaRPr>
              <a:solidFill>
                <a:schemeClr val="accent2"/>
              </a:solidFill>
              <a:latin typeface="Questrial"/>
              <a:ea typeface="Questrial"/>
              <a:cs typeface="Questrial"/>
              <a:sym typeface="Questrial"/>
            </a:endParaRPr>
          </a:p>
          <a:p>
            <a:pPr marL="0" lvl="0" indent="0" algn="l" rtl="0">
              <a:spcBef>
                <a:spcPts val="0"/>
              </a:spcBef>
              <a:spcAft>
                <a:spcPts val="0"/>
              </a:spcAft>
              <a:buNone/>
            </a:pPr>
            <a:r>
              <a:rPr lang="en">
                <a:solidFill>
                  <a:schemeClr val="accent2"/>
                </a:solidFill>
                <a:latin typeface="Questrial"/>
                <a:ea typeface="Questrial"/>
                <a:cs typeface="Questrial"/>
                <a:sym typeface="Questrial"/>
              </a:rPr>
              <a:t>Business Administration</a:t>
            </a:r>
            <a:endParaRPr>
              <a:solidFill>
                <a:schemeClr val="accent2"/>
              </a:solidFill>
              <a:latin typeface="Questrial"/>
              <a:ea typeface="Questrial"/>
              <a:cs typeface="Questrial"/>
              <a:sym typeface="Questrial"/>
            </a:endParaRPr>
          </a:p>
          <a:p>
            <a:pPr marL="0" lvl="0" indent="0" algn="l" rtl="0">
              <a:spcBef>
                <a:spcPts val="0"/>
              </a:spcBef>
              <a:spcAft>
                <a:spcPts val="0"/>
              </a:spcAft>
              <a:buNone/>
            </a:pPr>
            <a:r>
              <a:rPr lang="en">
                <a:solidFill>
                  <a:schemeClr val="accent2"/>
                </a:solidFill>
                <a:latin typeface="Questrial"/>
                <a:ea typeface="Questrial"/>
                <a:cs typeface="Questrial"/>
                <a:sym typeface="Questrial"/>
              </a:rPr>
              <a:t>she/her/hers</a:t>
            </a:r>
            <a:endParaRPr>
              <a:solidFill>
                <a:schemeClr val="accent2"/>
              </a:solidFill>
              <a:latin typeface="Questrial"/>
              <a:ea typeface="Questrial"/>
              <a:cs typeface="Questrial"/>
              <a:sym typeface="Questrial"/>
            </a:endParaRPr>
          </a:p>
        </p:txBody>
      </p:sp>
      <p:sp>
        <p:nvSpPr>
          <p:cNvPr id="1048" name="Google Shape;1048;p37"/>
          <p:cNvSpPr txBox="1"/>
          <p:nvPr/>
        </p:nvSpPr>
        <p:spPr>
          <a:xfrm>
            <a:off x="5084650" y="2364975"/>
            <a:ext cx="3015300" cy="356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b="1">
                <a:solidFill>
                  <a:schemeClr val="accent2"/>
                </a:solidFill>
                <a:latin typeface="Paytone One"/>
                <a:ea typeface="Paytone One"/>
                <a:cs typeface="Paytone One"/>
                <a:sym typeface="Paytone One"/>
              </a:rPr>
              <a:t>Natcha Watanaharuetai</a:t>
            </a:r>
            <a:endParaRPr sz="2400" b="1">
              <a:solidFill>
                <a:schemeClr val="accent2"/>
              </a:solidFill>
              <a:latin typeface="Paytone One"/>
              <a:ea typeface="Paytone One"/>
              <a:cs typeface="Paytone One"/>
              <a:sym typeface="Paytone One"/>
            </a:endParaRPr>
          </a:p>
        </p:txBody>
      </p:sp>
      <p:pic>
        <p:nvPicPr>
          <p:cNvPr id="1049" name="Google Shape;1049;p37"/>
          <p:cNvPicPr preferRelativeResize="0"/>
          <p:nvPr/>
        </p:nvPicPr>
        <p:blipFill rotWithShape="1">
          <a:blip r:embed="rId3">
            <a:alphaModFix/>
          </a:blip>
          <a:srcRect t="31043"/>
          <a:stretch/>
        </p:blipFill>
        <p:spPr>
          <a:xfrm>
            <a:off x="2325425" y="1409075"/>
            <a:ext cx="2455000" cy="2539873"/>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1053"/>
        <p:cNvGrpSpPr/>
        <p:nvPr/>
      </p:nvGrpSpPr>
      <p:grpSpPr>
        <a:xfrm>
          <a:off x="0" y="0"/>
          <a:ext cx="0" cy="0"/>
          <a:chOff x="0" y="0"/>
          <a:chExt cx="0" cy="0"/>
        </a:xfrm>
      </p:grpSpPr>
      <p:sp>
        <p:nvSpPr>
          <p:cNvPr id="1054" name="Google Shape;1054;p3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About me</a:t>
            </a:r>
            <a:endParaRPr/>
          </a:p>
        </p:txBody>
      </p:sp>
      <p:sp>
        <p:nvSpPr>
          <p:cNvPr id="1055" name="Google Shape;1055;p38"/>
          <p:cNvSpPr txBox="1"/>
          <p:nvPr/>
        </p:nvSpPr>
        <p:spPr>
          <a:xfrm>
            <a:off x="5084650" y="2862275"/>
            <a:ext cx="3048600" cy="718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accent2"/>
                </a:solidFill>
                <a:latin typeface="Questrial"/>
                <a:ea typeface="Questrial"/>
                <a:cs typeface="Questrial"/>
                <a:sym typeface="Questrial"/>
              </a:rPr>
              <a:t>4th year</a:t>
            </a:r>
            <a:endParaRPr>
              <a:solidFill>
                <a:schemeClr val="accent2"/>
              </a:solidFill>
              <a:latin typeface="Questrial"/>
              <a:ea typeface="Questrial"/>
              <a:cs typeface="Questrial"/>
              <a:sym typeface="Questrial"/>
            </a:endParaRPr>
          </a:p>
          <a:p>
            <a:pPr marL="0" lvl="0" indent="0" algn="l" rtl="0">
              <a:spcBef>
                <a:spcPts val="0"/>
              </a:spcBef>
              <a:spcAft>
                <a:spcPts val="0"/>
              </a:spcAft>
              <a:buNone/>
            </a:pPr>
            <a:r>
              <a:rPr lang="en">
                <a:solidFill>
                  <a:schemeClr val="accent2"/>
                </a:solidFill>
                <a:latin typeface="Questrial"/>
                <a:ea typeface="Questrial"/>
                <a:cs typeface="Questrial"/>
                <a:sym typeface="Questrial"/>
              </a:rPr>
              <a:t>Business Information Management</a:t>
            </a:r>
            <a:endParaRPr>
              <a:solidFill>
                <a:schemeClr val="accent2"/>
              </a:solidFill>
              <a:latin typeface="Questrial"/>
              <a:ea typeface="Questrial"/>
              <a:cs typeface="Questrial"/>
              <a:sym typeface="Questrial"/>
            </a:endParaRPr>
          </a:p>
          <a:p>
            <a:pPr marL="0" lvl="0" indent="0" algn="l" rtl="0">
              <a:spcBef>
                <a:spcPts val="0"/>
              </a:spcBef>
              <a:spcAft>
                <a:spcPts val="0"/>
              </a:spcAft>
              <a:buNone/>
            </a:pPr>
            <a:r>
              <a:rPr lang="en">
                <a:solidFill>
                  <a:schemeClr val="accent2"/>
                </a:solidFill>
                <a:latin typeface="Questrial"/>
                <a:ea typeface="Questrial"/>
                <a:cs typeface="Questrial"/>
                <a:sym typeface="Questrial"/>
              </a:rPr>
              <a:t>he/his/him</a:t>
            </a:r>
            <a:endParaRPr>
              <a:solidFill>
                <a:schemeClr val="accent2"/>
              </a:solidFill>
              <a:latin typeface="Questrial"/>
              <a:ea typeface="Questrial"/>
              <a:cs typeface="Questrial"/>
              <a:sym typeface="Questrial"/>
            </a:endParaRPr>
          </a:p>
        </p:txBody>
      </p:sp>
      <p:sp>
        <p:nvSpPr>
          <p:cNvPr id="1056" name="Google Shape;1056;p38"/>
          <p:cNvSpPr txBox="1"/>
          <p:nvPr/>
        </p:nvSpPr>
        <p:spPr>
          <a:xfrm>
            <a:off x="5084648" y="2364963"/>
            <a:ext cx="2648700" cy="356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b="1">
                <a:solidFill>
                  <a:schemeClr val="accent2"/>
                </a:solidFill>
                <a:latin typeface="Paytone One"/>
                <a:ea typeface="Paytone One"/>
                <a:cs typeface="Paytone One"/>
                <a:sym typeface="Paytone One"/>
              </a:rPr>
              <a:t>Ly Heng Teng</a:t>
            </a:r>
            <a:endParaRPr sz="2400" b="1">
              <a:solidFill>
                <a:schemeClr val="accent2"/>
              </a:solidFill>
              <a:latin typeface="Paytone One"/>
              <a:ea typeface="Paytone One"/>
              <a:cs typeface="Paytone One"/>
              <a:sym typeface="Paytone One"/>
            </a:endParaRPr>
          </a:p>
        </p:txBody>
      </p:sp>
      <p:pic>
        <p:nvPicPr>
          <p:cNvPr id="1057" name="Google Shape;1057;p38"/>
          <p:cNvPicPr preferRelativeResize="0"/>
          <p:nvPr/>
        </p:nvPicPr>
        <p:blipFill>
          <a:blip r:embed="rId3">
            <a:alphaModFix/>
          </a:blip>
          <a:stretch>
            <a:fillRect/>
          </a:stretch>
        </p:blipFill>
        <p:spPr>
          <a:xfrm>
            <a:off x="2286825" y="1383925"/>
            <a:ext cx="2516251" cy="2501450"/>
          </a:xfrm>
          <a:prstGeom prst="rect">
            <a:avLst/>
          </a:prstGeom>
          <a:noFill/>
          <a:ln>
            <a:noFill/>
          </a:ln>
        </p:spPr>
      </p:pic>
    </p:spTree>
  </p:cSld>
  <p:clrMapOvr>
    <a:masterClrMapping/>
  </p:clrMapOvr>
</p:sld>
</file>

<file path=ppt/theme/theme1.xml><?xml version="1.0" encoding="utf-8"?>
<a:theme xmlns:a="http://schemas.openxmlformats.org/drawingml/2006/main" name="Minimalist Thesis Defense by Slidesgo">
  <a:themeElements>
    <a:clrScheme name="Simple Light">
      <a:dk1>
        <a:srgbClr val="191919"/>
      </a:dk1>
      <a:lt1>
        <a:srgbClr val="FFFFFF"/>
      </a:lt1>
      <a:dk2>
        <a:srgbClr val="595959"/>
      </a:dk2>
      <a:lt2>
        <a:srgbClr val="EEEEEE"/>
      </a:lt2>
      <a:accent1>
        <a:srgbClr val="F9D4D0"/>
      </a:accent1>
      <a:accent2>
        <a:srgbClr val="EA5458"/>
      </a:accent2>
      <a:accent3>
        <a:srgbClr val="FEF2F0"/>
      </a:accent3>
      <a:accent4>
        <a:srgbClr val="FFFFFF"/>
      </a:accent4>
      <a:accent5>
        <a:srgbClr val="F9D4D0"/>
      </a:accent5>
      <a:accent6>
        <a:srgbClr val="EA5458"/>
      </a:accent6>
      <a:hlink>
        <a:srgbClr val="19191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461</Words>
  <Application>Microsoft Macintosh PowerPoint</Application>
  <PresentationFormat>全屏显示(16:9)</PresentationFormat>
  <Paragraphs>93</Paragraphs>
  <Slides>20</Slides>
  <Notes>20</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20</vt:i4>
      </vt:variant>
    </vt:vector>
  </HeadingPairs>
  <TitlesOfParts>
    <vt:vector size="28" baseType="lpstr">
      <vt:lpstr>Paytone One</vt:lpstr>
      <vt:lpstr>Arial</vt:lpstr>
      <vt:lpstr>Bebas Neue</vt:lpstr>
      <vt:lpstr>Georgia</vt:lpstr>
      <vt:lpstr>Questrial</vt:lpstr>
      <vt:lpstr>Roboto Slab Light</vt:lpstr>
      <vt:lpstr>Times New Roman</vt:lpstr>
      <vt:lpstr>Minimalist Thesis Defense by Slidesgo</vt:lpstr>
      <vt:lpstr>Glossier.</vt:lpstr>
      <vt:lpstr>Identify Brand</vt:lpstr>
      <vt:lpstr>Identify Brand</vt:lpstr>
      <vt:lpstr>What is Glossier?</vt:lpstr>
      <vt:lpstr>History of Glossier</vt:lpstr>
      <vt:lpstr>Products</vt:lpstr>
      <vt:lpstr>Members</vt:lpstr>
      <vt:lpstr>About me</vt:lpstr>
      <vt:lpstr>About me</vt:lpstr>
      <vt:lpstr>About me</vt:lpstr>
      <vt:lpstr>About me</vt:lpstr>
      <vt:lpstr>About me</vt:lpstr>
      <vt:lpstr>About me</vt:lpstr>
      <vt:lpstr>About me</vt:lpstr>
      <vt:lpstr>Mohammad Reza Asion</vt:lpstr>
      <vt:lpstr>Reasoning</vt:lpstr>
      <vt:lpstr>Why Glossier?</vt:lpstr>
      <vt:lpstr>Why Glossier?</vt:lpstr>
      <vt:lpstr>Why Glossier?</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GuJiaJun</cp:lastModifiedBy>
  <cp:revision>1</cp:revision>
  <dcterms:modified xsi:type="dcterms:W3CDTF">2024-07-24T13:33:46Z</dcterms:modified>
</cp:coreProperties>
</file>